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90" r:id="rId4"/>
    <p:sldId id="291" r:id="rId5"/>
    <p:sldId id="292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BC728-A52B-4A48-BEA7-3A1DE0109AC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F29411F2-4A0B-4D4F-8826-0DF02A0E560A}">
      <dgm:prSet/>
      <dgm:spPr/>
      <dgm:t>
        <a:bodyPr/>
        <a:lstStyle/>
        <a:p>
          <a:pPr algn="just"/>
          <a:r>
            <a:rPr lang="hr-HR" dirty="0"/>
            <a:t>Prva polovica XIX. stoljeća – Dalmacija gospodarski slabo razvijena i prometno izolirana</a:t>
          </a:r>
          <a:endParaRPr lang="en-US" dirty="0"/>
        </a:p>
      </dgm:t>
    </dgm:pt>
    <dgm:pt modelId="{CA215610-6238-481D-BD74-1D3EB372C52B}" type="parTrans" cxnId="{8A01EAB3-1506-4918-929F-BC8D44CD5FB3}">
      <dgm:prSet/>
      <dgm:spPr/>
      <dgm:t>
        <a:bodyPr/>
        <a:lstStyle/>
        <a:p>
          <a:endParaRPr lang="en-US"/>
        </a:p>
      </dgm:t>
    </dgm:pt>
    <dgm:pt modelId="{7C50D264-5CCF-46CC-9413-191515205131}" type="sibTrans" cxnId="{8A01EAB3-1506-4918-929F-BC8D44CD5FB3}">
      <dgm:prSet/>
      <dgm:spPr/>
      <dgm:t>
        <a:bodyPr/>
        <a:lstStyle/>
        <a:p>
          <a:endParaRPr lang="en-US"/>
        </a:p>
      </dgm:t>
    </dgm:pt>
    <dgm:pt modelId="{E611C6E2-4669-4F22-9770-9AABE0012181}">
      <dgm:prSet/>
      <dgm:spPr/>
      <dgm:t>
        <a:bodyPr/>
        <a:lstStyle/>
        <a:p>
          <a:pPr algn="just"/>
          <a:r>
            <a:rPr lang="hr-HR" dirty="0"/>
            <a:t>Talijanski jezik službeni (u gradovima uporaba bila raširena i među hrvatskim stanovništvom)</a:t>
          </a:r>
          <a:endParaRPr lang="en-US" dirty="0"/>
        </a:p>
      </dgm:t>
    </dgm:pt>
    <dgm:pt modelId="{4B4592CB-6887-48F3-BA26-BE4AB5675AB3}" type="parTrans" cxnId="{E690F0B2-FCFF-47B4-AC08-47ACBF286B6F}">
      <dgm:prSet/>
      <dgm:spPr/>
      <dgm:t>
        <a:bodyPr/>
        <a:lstStyle/>
        <a:p>
          <a:endParaRPr lang="en-US"/>
        </a:p>
      </dgm:t>
    </dgm:pt>
    <dgm:pt modelId="{19F9B7C9-0CE7-464A-AF86-3B1F8C3CE67E}" type="sibTrans" cxnId="{E690F0B2-FCFF-47B4-AC08-47ACBF286B6F}">
      <dgm:prSet/>
      <dgm:spPr/>
      <dgm:t>
        <a:bodyPr/>
        <a:lstStyle/>
        <a:p>
          <a:endParaRPr lang="en-US"/>
        </a:p>
      </dgm:t>
    </dgm:pt>
    <dgm:pt modelId="{4C6FCDCE-8203-457C-B8D1-CEE1452DEEF1}">
      <dgm:prSet/>
      <dgm:spPr/>
      <dgm:t>
        <a:bodyPr/>
        <a:lstStyle/>
        <a:p>
          <a:pPr algn="just"/>
          <a:r>
            <a:rPr lang="hr-HR" dirty="0"/>
            <a:t>Hrvatsko seljaštvo – velik broj nepismen, teški životni uvjeti</a:t>
          </a:r>
          <a:endParaRPr lang="en-US" dirty="0"/>
        </a:p>
      </dgm:t>
    </dgm:pt>
    <dgm:pt modelId="{CF4B1C00-C1A0-4D6C-8F63-0519407AE996}" type="parTrans" cxnId="{BAE0A685-8A3B-4191-924B-621392A76E47}">
      <dgm:prSet/>
      <dgm:spPr/>
      <dgm:t>
        <a:bodyPr/>
        <a:lstStyle/>
        <a:p>
          <a:endParaRPr lang="en-US"/>
        </a:p>
      </dgm:t>
    </dgm:pt>
    <dgm:pt modelId="{1787D6A8-7AC9-4B6F-BF81-E0506BB55365}" type="sibTrans" cxnId="{BAE0A685-8A3B-4191-924B-621392A76E47}">
      <dgm:prSet/>
      <dgm:spPr/>
      <dgm:t>
        <a:bodyPr/>
        <a:lstStyle/>
        <a:p>
          <a:endParaRPr lang="en-US"/>
        </a:p>
      </dgm:t>
    </dgm:pt>
    <dgm:pt modelId="{252B241D-FA68-4F3C-90AA-393471C0DE5B}" type="pres">
      <dgm:prSet presAssocID="{A07BC728-A52B-4A48-BEA7-3A1DE0109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0E2493F-5BE6-4026-994E-3E00AE4CB0E6}" type="pres">
      <dgm:prSet presAssocID="{F29411F2-4A0B-4D4F-8826-0DF02A0E56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75ED04-C9F2-4B71-B9E1-0631B7F800EF}" type="pres">
      <dgm:prSet presAssocID="{7C50D264-5CCF-46CC-9413-191515205131}" presName="spacer" presStyleCnt="0"/>
      <dgm:spPr/>
    </dgm:pt>
    <dgm:pt modelId="{34595820-D019-4508-AD6B-F00A1A16ACAC}" type="pres">
      <dgm:prSet presAssocID="{E611C6E2-4669-4F22-9770-9AABE00121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C86B16-C75E-4DDE-BCB9-9CDA9270FE7D}" type="pres">
      <dgm:prSet presAssocID="{19F9B7C9-0CE7-464A-AF86-3B1F8C3CE67E}" presName="spacer" presStyleCnt="0"/>
      <dgm:spPr/>
    </dgm:pt>
    <dgm:pt modelId="{9454F77F-6119-4E5D-A86B-DEFE7E87DDB1}" type="pres">
      <dgm:prSet presAssocID="{4C6FCDCE-8203-457C-B8D1-CEE1452DEE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8ABA577-5873-4E5F-8520-DB1BD6167AC3}" type="presOf" srcId="{A07BC728-A52B-4A48-BEA7-3A1DE0109ACD}" destId="{252B241D-FA68-4F3C-90AA-393471C0DE5B}" srcOrd="0" destOrd="0" presId="urn:microsoft.com/office/officeart/2005/8/layout/vList2"/>
    <dgm:cxn modelId="{AAC6B67E-6999-40CF-9972-361FF2B5B3BE}" type="presOf" srcId="{4C6FCDCE-8203-457C-B8D1-CEE1452DEEF1}" destId="{9454F77F-6119-4E5D-A86B-DEFE7E87DDB1}" srcOrd="0" destOrd="0" presId="urn:microsoft.com/office/officeart/2005/8/layout/vList2"/>
    <dgm:cxn modelId="{E690F0B2-FCFF-47B4-AC08-47ACBF286B6F}" srcId="{A07BC728-A52B-4A48-BEA7-3A1DE0109ACD}" destId="{E611C6E2-4669-4F22-9770-9AABE0012181}" srcOrd="1" destOrd="0" parTransId="{4B4592CB-6887-48F3-BA26-BE4AB5675AB3}" sibTransId="{19F9B7C9-0CE7-464A-AF86-3B1F8C3CE67E}"/>
    <dgm:cxn modelId="{12CBDB1E-831E-4B46-8F09-184B0FE5AAB6}" type="presOf" srcId="{F29411F2-4A0B-4D4F-8826-0DF02A0E560A}" destId="{50E2493F-5BE6-4026-994E-3E00AE4CB0E6}" srcOrd="0" destOrd="0" presId="urn:microsoft.com/office/officeart/2005/8/layout/vList2"/>
    <dgm:cxn modelId="{BAE0A685-8A3B-4191-924B-621392A76E47}" srcId="{A07BC728-A52B-4A48-BEA7-3A1DE0109ACD}" destId="{4C6FCDCE-8203-457C-B8D1-CEE1452DEEF1}" srcOrd="2" destOrd="0" parTransId="{CF4B1C00-C1A0-4D6C-8F63-0519407AE996}" sibTransId="{1787D6A8-7AC9-4B6F-BF81-E0506BB55365}"/>
    <dgm:cxn modelId="{81DCFD30-6D58-4DF2-B1FC-6FDCC6953A10}" type="presOf" srcId="{E611C6E2-4669-4F22-9770-9AABE0012181}" destId="{34595820-D019-4508-AD6B-F00A1A16ACAC}" srcOrd="0" destOrd="0" presId="urn:microsoft.com/office/officeart/2005/8/layout/vList2"/>
    <dgm:cxn modelId="{8A01EAB3-1506-4918-929F-BC8D44CD5FB3}" srcId="{A07BC728-A52B-4A48-BEA7-3A1DE0109ACD}" destId="{F29411F2-4A0B-4D4F-8826-0DF02A0E560A}" srcOrd="0" destOrd="0" parTransId="{CA215610-6238-481D-BD74-1D3EB372C52B}" sibTransId="{7C50D264-5CCF-46CC-9413-191515205131}"/>
    <dgm:cxn modelId="{1B304BE2-8E31-48EE-A009-0381A3FD8889}" type="presParOf" srcId="{252B241D-FA68-4F3C-90AA-393471C0DE5B}" destId="{50E2493F-5BE6-4026-994E-3E00AE4CB0E6}" srcOrd="0" destOrd="0" presId="urn:microsoft.com/office/officeart/2005/8/layout/vList2"/>
    <dgm:cxn modelId="{03992EA7-29FA-4745-8780-7BFF7E1C2249}" type="presParOf" srcId="{252B241D-FA68-4F3C-90AA-393471C0DE5B}" destId="{A375ED04-C9F2-4B71-B9E1-0631B7F800EF}" srcOrd="1" destOrd="0" presId="urn:microsoft.com/office/officeart/2005/8/layout/vList2"/>
    <dgm:cxn modelId="{B0FF77EA-FCAB-4FC0-9412-046685CBDF60}" type="presParOf" srcId="{252B241D-FA68-4F3C-90AA-393471C0DE5B}" destId="{34595820-D019-4508-AD6B-F00A1A16ACAC}" srcOrd="2" destOrd="0" presId="urn:microsoft.com/office/officeart/2005/8/layout/vList2"/>
    <dgm:cxn modelId="{11935CCA-6A7D-4DB7-984A-63165E7248C0}" type="presParOf" srcId="{252B241D-FA68-4F3C-90AA-393471C0DE5B}" destId="{73C86B16-C75E-4DDE-BCB9-9CDA9270FE7D}" srcOrd="3" destOrd="0" presId="urn:microsoft.com/office/officeart/2005/8/layout/vList2"/>
    <dgm:cxn modelId="{8E6EB7F1-3E96-409B-8671-6958EBA3ABCB}" type="presParOf" srcId="{252B241D-FA68-4F3C-90AA-393471C0DE5B}" destId="{9454F77F-6119-4E5D-A86B-DEFE7E87DD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82B387-88E7-4F47-8614-9218AC728D8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5B44FF9-933E-4175-A2C1-59E5D617224E}">
      <dgm:prSet/>
      <dgm:spPr/>
      <dgm:t>
        <a:bodyPr/>
        <a:lstStyle/>
        <a:p>
          <a:pPr algn="just"/>
          <a:r>
            <a:rPr lang="hr-HR" dirty="0"/>
            <a:t>Godine 1870. Juraj Dobrila pokrenuo je prve novine na hrvatskom jeziku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”Naša sloga”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F28AC5-D8A1-4AF3-8402-B407B2C1EAEB}" type="parTrans" cxnId="{4B38C235-A9B6-4F7B-AD3B-7CF43B962341}">
      <dgm:prSet/>
      <dgm:spPr/>
      <dgm:t>
        <a:bodyPr/>
        <a:lstStyle/>
        <a:p>
          <a:endParaRPr lang="en-US"/>
        </a:p>
      </dgm:t>
    </dgm:pt>
    <dgm:pt modelId="{A58A00AB-97F9-46F7-8A82-796B7EABD6F6}" type="sibTrans" cxnId="{4B38C235-A9B6-4F7B-AD3B-7CF43B962341}">
      <dgm:prSet/>
      <dgm:spPr/>
      <dgm:t>
        <a:bodyPr/>
        <a:lstStyle/>
        <a:p>
          <a:endParaRPr lang="en-US"/>
        </a:p>
      </dgm:t>
    </dgm:pt>
    <dgm:pt modelId="{7F3BEB72-CCB6-4DB8-A587-71EE339337B2}">
      <dgm:prSet/>
      <dgm:spPr/>
      <dgm:t>
        <a:bodyPr/>
        <a:lstStyle/>
        <a:p>
          <a:pPr algn="just"/>
          <a:r>
            <a:rPr lang="hr-HR" dirty="0"/>
            <a:t>Potkraj XIX. stoljeća sve jače isticanje zahtjeva za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ujedinjenje Istre s Banskom Hrvatskom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D3968-5348-4C92-8F51-C64EDEB973B3}" type="parTrans" cxnId="{8FC8BFD2-9A48-4A52-BC02-1ABE757A7625}">
      <dgm:prSet/>
      <dgm:spPr/>
      <dgm:t>
        <a:bodyPr/>
        <a:lstStyle/>
        <a:p>
          <a:endParaRPr lang="en-US"/>
        </a:p>
      </dgm:t>
    </dgm:pt>
    <dgm:pt modelId="{A05E97D8-813E-4935-825B-E8E0294694F8}" type="sibTrans" cxnId="{8FC8BFD2-9A48-4A52-BC02-1ABE757A7625}">
      <dgm:prSet/>
      <dgm:spPr/>
      <dgm:t>
        <a:bodyPr/>
        <a:lstStyle/>
        <a:p>
          <a:endParaRPr lang="en-US"/>
        </a:p>
      </dgm:t>
    </dgm:pt>
    <dgm:pt modelId="{9C49B237-37A0-4936-83D3-343C497B9920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1883. godine </a:t>
          </a:r>
          <a:r>
            <a:rPr lang="hr-HR" dirty="0"/>
            <a:t>– Hrvatski političar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Matko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Laginja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dirty="0"/>
            <a:t>pokušao u Istarskom saboru održati govor na hrvatskom jeziku </a:t>
          </a:r>
          <a:r>
            <a:rPr lang="hr-HR" dirty="0" smtClean="0"/>
            <a:t>– nasilno </a:t>
          </a:r>
          <a:r>
            <a:rPr lang="hr-HR" dirty="0"/>
            <a:t>prekinut</a:t>
          </a:r>
          <a:endParaRPr lang="en-US" dirty="0"/>
        </a:p>
      </dgm:t>
    </dgm:pt>
    <dgm:pt modelId="{2379D834-24C5-465D-9C1C-897C31547410}" type="parTrans" cxnId="{A6547708-09CB-47E0-88E1-A447BFA4A9F4}">
      <dgm:prSet/>
      <dgm:spPr/>
      <dgm:t>
        <a:bodyPr/>
        <a:lstStyle/>
        <a:p>
          <a:endParaRPr lang="en-US"/>
        </a:p>
      </dgm:t>
    </dgm:pt>
    <dgm:pt modelId="{30F37951-4849-4E92-97E1-13E331115294}" type="sibTrans" cxnId="{A6547708-09CB-47E0-88E1-A447BFA4A9F4}">
      <dgm:prSet/>
      <dgm:spPr/>
      <dgm:t>
        <a:bodyPr/>
        <a:lstStyle/>
        <a:p>
          <a:endParaRPr lang="en-US"/>
        </a:p>
      </dgm:t>
    </dgm:pt>
    <dgm:pt modelId="{E3AE351F-F2E8-4074-9DCA-F1D31D05FA21}">
      <dgm:prSet/>
      <dgm:spPr/>
      <dgm:t>
        <a:bodyPr/>
        <a:lstStyle/>
        <a:p>
          <a:pPr algn="just"/>
          <a:r>
            <a:rPr lang="hr-HR" dirty="0"/>
            <a:t>Potkraj </a:t>
          </a:r>
          <a:r>
            <a:rPr lang="hr-HR" dirty="0" err="1"/>
            <a:t>XIX</a:t>
          </a:r>
          <a:r>
            <a:rPr lang="hr-HR" dirty="0"/>
            <a:t>. stoljeća djelomično dopuštena uporaba hrvatskog jezika u Saboru</a:t>
          </a:r>
          <a:endParaRPr lang="en-US" dirty="0"/>
        </a:p>
      </dgm:t>
    </dgm:pt>
    <dgm:pt modelId="{603951BC-E577-4B2D-A02D-C63472BEEE9D}" type="parTrans" cxnId="{86B51F9A-B252-46F6-A09C-9C25160CDDE5}">
      <dgm:prSet/>
      <dgm:spPr/>
      <dgm:t>
        <a:bodyPr/>
        <a:lstStyle/>
        <a:p>
          <a:endParaRPr lang="en-US"/>
        </a:p>
      </dgm:t>
    </dgm:pt>
    <dgm:pt modelId="{0D3AE436-8BD4-466C-A2C9-FA5EA7C9ECB7}" type="sibTrans" cxnId="{86B51F9A-B252-46F6-A09C-9C25160CDDE5}">
      <dgm:prSet/>
      <dgm:spPr/>
      <dgm:t>
        <a:bodyPr/>
        <a:lstStyle/>
        <a:p>
          <a:endParaRPr lang="en-US"/>
        </a:p>
      </dgm:t>
    </dgm:pt>
    <dgm:pt modelId="{AD1E331C-6F23-493C-93EF-A66F8DBC9036}" type="pres">
      <dgm:prSet presAssocID="{CC82B387-88E7-4F47-8614-9218AC728D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95F3B82-A3F8-4715-813D-0F8328493946}" type="pres">
      <dgm:prSet presAssocID="{A5B44FF9-933E-4175-A2C1-59E5D61722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39BAFE-777B-403B-BD85-3739E40DD7D7}" type="pres">
      <dgm:prSet presAssocID="{A58A00AB-97F9-46F7-8A82-796B7EABD6F6}" presName="spacer" presStyleCnt="0"/>
      <dgm:spPr/>
    </dgm:pt>
    <dgm:pt modelId="{8A54A383-9328-4586-9181-418DB17CA1A8}" type="pres">
      <dgm:prSet presAssocID="{7F3BEB72-CCB6-4DB8-A587-71EE339337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9A9476-A0DD-4636-8714-6524DCFF1183}" type="pres">
      <dgm:prSet presAssocID="{A05E97D8-813E-4935-825B-E8E0294694F8}" presName="spacer" presStyleCnt="0"/>
      <dgm:spPr/>
    </dgm:pt>
    <dgm:pt modelId="{88600E2A-EBD2-4196-B4E9-4BB081CAC6D1}" type="pres">
      <dgm:prSet presAssocID="{9C49B237-37A0-4936-83D3-343C497B99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E93ABB-20E9-41B0-A668-A2FCB5A42CFE}" type="pres">
      <dgm:prSet presAssocID="{30F37951-4849-4E92-97E1-13E331115294}" presName="spacer" presStyleCnt="0"/>
      <dgm:spPr/>
    </dgm:pt>
    <dgm:pt modelId="{90EC3E2C-945A-41A3-B426-275F3155E914}" type="pres">
      <dgm:prSet presAssocID="{E3AE351F-F2E8-4074-9DCA-F1D31D05FA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76F690-57B1-481D-A617-52BD3E94B2DD}" type="presOf" srcId="{9C49B237-37A0-4936-83D3-343C497B9920}" destId="{88600E2A-EBD2-4196-B4E9-4BB081CAC6D1}" srcOrd="0" destOrd="0" presId="urn:microsoft.com/office/officeart/2005/8/layout/vList2"/>
    <dgm:cxn modelId="{2E7B7E81-9C5E-47F6-9B4E-1B1E365557F3}" type="presOf" srcId="{7F3BEB72-CCB6-4DB8-A587-71EE339337B2}" destId="{8A54A383-9328-4586-9181-418DB17CA1A8}" srcOrd="0" destOrd="0" presId="urn:microsoft.com/office/officeart/2005/8/layout/vList2"/>
    <dgm:cxn modelId="{8FC8BFD2-9A48-4A52-BC02-1ABE757A7625}" srcId="{CC82B387-88E7-4F47-8614-9218AC728D89}" destId="{7F3BEB72-CCB6-4DB8-A587-71EE339337B2}" srcOrd="1" destOrd="0" parTransId="{54FD3968-5348-4C92-8F51-C64EDEB973B3}" sibTransId="{A05E97D8-813E-4935-825B-E8E0294694F8}"/>
    <dgm:cxn modelId="{10F60D0B-7B61-4261-A3B4-48D7E53DCCE0}" type="presOf" srcId="{E3AE351F-F2E8-4074-9DCA-F1D31D05FA21}" destId="{90EC3E2C-945A-41A3-B426-275F3155E914}" srcOrd="0" destOrd="0" presId="urn:microsoft.com/office/officeart/2005/8/layout/vList2"/>
    <dgm:cxn modelId="{D2B15FEB-F445-404C-80BC-59A67C71B72E}" type="presOf" srcId="{CC82B387-88E7-4F47-8614-9218AC728D89}" destId="{AD1E331C-6F23-493C-93EF-A66F8DBC9036}" srcOrd="0" destOrd="0" presId="urn:microsoft.com/office/officeart/2005/8/layout/vList2"/>
    <dgm:cxn modelId="{4B38C235-A9B6-4F7B-AD3B-7CF43B962341}" srcId="{CC82B387-88E7-4F47-8614-9218AC728D89}" destId="{A5B44FF9-933E-4175-A2C1-59E5D617224E}" srcOrd="0" destOrd="0" parTransId="{0AF28AC5-D8A1-4AF3-8402-B407B2C1EAEB}" sibTransId="{A58A00AB-97F9-46F7-8A82-796B7EABD6F6}"/>
    <dgm:cxn modelId="{EFDF2DFA-3C43-42B2-A8BC-3125105578F4}" type="presOf" srcId="{A5B44FF9-933E-4175-A2C1-59E5D617224E}" destId="{495F3B82-A3F8-4715-813D-0F8328493946}" srcOrd="0" destOrd="0" presId="urn:microsoft.com/office/officeart/2005/8/layout/vList2"/>
    <dgm:cxn modelId="{A6547708-09CB-47E0-88E1-A447BFA4A9F4}" srcId="{CC82B387-88E7-4F47-8614-9218AC728D89}" destId="{9C49B237-37A0-4936-83D3-343C497B9920}" srcOrd="2" destOrd="0" parTransId="{2379D834-24C5-465D-9C1C-897C31547410}" sibTransId="{30F37951-4849-4E92-97E1-13E331115294}"/>
    <dgm:cxn modelId="{86B51F9A-B252-46F6-A09C-9C25160CDDE5}" srcId="{CC82B387-88E7-4F47-8614-9218AC728D89}" destId="{E3AE351F-F2E8-4074-9DCA-F1D31D05FA21}" srcOrd="3" destOrd="0" parTransId="{603951BC-E577-4B2D-A02D-C63472BEEE9D}" sibTransId="{0D3AE436-8BD4-466C-A2C9-FA5EA7C9ECB7}"/>
    <dgm:cxn modelId="{6D9DF8CE-4D01-4AA3-A421-E42F6FD29ED2}" type="presParOf" srcId="{AD1E331C-6F23-493C-93EF-A66F8DBC9036}" destId="{495F3B82-A3F8-4715-813D-0F8328493946}" srcOrd="0" destOrd="0" presId="urn:microsoft.com/office/officeart/2005/8/layout/vList2"/>
    <dgm:cxn modelId="{D79A59CE-8A1D-433D-A82C-B492C83B7767}" type="presParOf" srcId="{AD1E331C-6F23-493C-93EF-A66F8DBC9036}" destId="{4639BAFE-777B-403B-BD85-3739E40DD7D7}" srcOrd="1" destOrd="0" presId="urn:microsoft.com/office/officeart/2005/8/layout/vList2"/>
    <dgm:cxn modelId="{6A1F5D0F-09DD-4B82-9DB3-3F10A2DE9B76}" type="presParOf" srcId="{AD1E331C-6F23-493C-93EF-A66F8DBC9036}" destId="{8A54A383-9328-4586-9181-418DB17CA1A8}" srcOrd="2" destOrd="0" presId="urn:microsoft.com/office/officeart/2005/8/layout/vList2"/>
    <dgm:cxn modelId="{C684BACF-593B-4E61-9C3F-EB4677ABFC92}" type="presParOf" srcId="{AD1E331C-6F23-493C-93EF-A66F8DBC9036}" destId="{519A9476-A0DD-4636-8714-6524DCFF1183}" srcOrd="3" destOrd="0" presId="urn:microsoft.com/office/officeart/2005/8/layout/vList2"/>
    <dgm:cxn modelId="{45086C60-4681-47FE-A307-AA51C99024CE}" type="presParOf" srcId="{AD1E331C-6F23-493C-93EF-A66F8DBC9036}" destId="{88600E2A-EBD2-4196-B4E9-4BB081CAC6D1}" srcOrd="4" destOrd="0" presId="urn:microsoft.com/office/officeart/2005/8/layout/vList2"/>
    <dgm:cxn modelId="{73FB0503-C4AA-426D-87A2-A5160E883C46}" type="presParOf" srcId="{AD1E331C-6F23-493C-93EF-A66F8DBC9036}" destId="{6CE93ABB-20E9-41B0-A668-A2FCB5A42CFE}" srcOrd="5" destOrd="0" presId="urn:microsoft.com/office/officeart/2005/8/layout/vList2"/>
    <dgm:cxn modelId="{2CBCD0E8-29EF-453E-A2A0-2E20E2249295}" type="presParOf" srcId="{AD1E331C-6F23-493C-93EF-A66F8DBC9036}" destId="{90EC3E2C-945A-41A3-B426-275F3155E9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C7D805-03A2-48FF-92B1-C9906F51DAE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90C2E8D-0811-4144-803A-934D167E9266}">
      <dgm:prSet/>
      <dgm:spPr/>
      <dgm:t>
        <a:bodyPr/>
        <a:lstStyle/>
        <a:p>
          <a:pPr algn="just"/>
          <a:r>
            <a:rPr lang="hr-HR" dirty="0"/>
            <a:t>U osnovnim školama u općinama s hrvatskom većinom </a:t>
          </a:r>
          <a:r>
            <a:rPr lang="hr-HR" dirty="0" smtClean="0"/>
            <a:t>– nastava </a:t>
          </a:r>
          <a:r>
            <a:rPr lang="hr-HR" dirty="0"/>
            <a:t>se vodila na hrvatskom jeziku </a:t>
          </a:r>
          <a:endParaRPr lang="en-US" dirty="0"/>
        </a:p>
      </dgm:t>
    </dgm:pt>
    <dgm:pt modelId="{74ACBDC1-6067-4C4F-8EE2-DB63F6BC78E2}" type="parTrans" cxnId="{6AAE6C06-BBD9-4154-94BA-C30B736CD157}">
      <dgm:prSet/>
      <dgm:spPr/>
      <dgm:t>
        <a:bodyPr/>
        <a:lstStyle/>
        <a:p>
          <a:endParaRPr lang="en-US"/>
        </a:p>
      </dgm:t>
    </dgm:pt>
    <dgm:pt modelId="{4FFECEFB-A4C5-4437-9FEA-9534F6490C5C}" type="sibTrans" cxnId="{6AAE6C06-BBD9-4154-94BA-C30B736CD157}">
      <dgm:prSet/>
      <dgm:spPr/>
      <dgm:t>
        <a:bodyPr/>
        <a:lstStyle/>
        <a:p>
          <a:endParaRPr lang="en-US"/>
        </a:p>
      </dgm:t>
    </dgm:pt>
    <dgm:pt modelId="{E6907668-E159-43A0-BAD8-2EDE1DEC6D62}">
      <dgm:prSet/>
      <dgm:spPr/>
      <dgm:t>
        <a:bodyPr/>
        <a:lstStyle/>
        <a:p>
          <a:pPr algn="l"/>
          <a:r>
            <a:rPr lang="hr-HR" dirty="0"/>
            <a:t>1899. godine osnovana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prva hrvatska gimnazija</a:t>
          </a:r>
          <a:r>
            <a:rPr lang="hr-HR" dirty="0"/>
            <a:t> u Pazinu</a:t>
          </a:r>
          <a:endParaRPr lang="en-US" dirty="0"/>
        </a:p>
      </dgm:t>
    </dgm:pt>
    <dgm:pt modelId="{9BB0BCAD-2631-4E9E-B058-A5585EFCB123}" type="parTrans" cxnId="{2716174E-23FA-47B2-8D28-A12863DFAE4B}">
      <dgm:prSet/>
      <dgm:spPr/>
      <dgm:t>
        <a:bodyPr/>
        <a:lstStyle/>
        <a:p>
          <a:endParaRPr lang="en-US"/>
        </a:p>
      </dgm:t>
    </dgm:pt>
    <dgm:pt modelId="{FC1568EF-A2B3-4EF5-8070-2D426F1A6E9A}" type="sibTrans" cxnId="{2716174E-23FA-47B2-8D28-A12863DFAE4B}">
      <dgm:prSet/>
      <dgm:spPr/>
      <dgm:t>
        <a:bodyPr/>
        <a:lstStyle/>
        <a:p>
          <a:endParaRPr lang="en-US"/>
        </a:p>
      </dgm:t>
    </dgm:pt>
    <dgm:pt modelId="{E9B637A8-A7D7-4587-A058-98CF0511D1BA}" type="pres">
      <dgm:prSet presAssocID="{3BC7D805-03A2-48FF-92B1-C9906F51D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39B814-37AA-4CAB-8EC9-8AF31B04349B}" type="pres">
      <dgm:prSet presAssocID="{A90C2E8D-0811-4144-803A-934D167E92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C29236-6C00-48A8-BAD3-1443960349A0}" type="pres">
      <dgm:prSet presAssocID="{4FFECEFB-A4C5-4437-9FEA-9534F6490C5C}" presName="spacer" presStyleCnt="0"/>
      <dgm:spPr/>
    </dgm:pt>
    <dgm:pt modelId="{1A13B93B-A9D6-43B5-811A-EF5E1EFB2151}" type="pres">
      <dgm:prSet presAssocID="{E6907668-E159-43A0-BAD8-2EDE1DEC6D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CDAE3C5-A622-4F12-AA15-A1BA92C81E14}" type="presOf" srcId="{E6907668-E159-43A0-BAD8-2EDE1DEC6D62}" destId="{1A13B93B-A9D6-43B5-811A-EF5E1EFB2151}" srcOrd="0" destOrd="0" presId="urn:microsoft.com/office/officeart/2005/8/layout/vList2"/>
    <dgm:cxn modelId="{2716174E-23FA-47B2-8D28-A12863DFAE4B}" srcId="{3BC7D805-03A2-48FF-92B1-C9906F51DAE8}" destId="{E6907668-E159-43A0-BAD8-2EDE1DEC6D62}" srcOrd="1" destOrd="0" parTransId="{9BB0BCAD-2631-4E9E-B058-A5585EFCB123}" sibTransId="{FC1568EF-A2B3-4EF5-8070-2D426F1A6E9A}"/>
    <dgm:cxn modelId="{6AAE6C06-BBD9-4154-94BA-C30B736CD157}" srcId="{3BC7D805-03A2-48FF-92B1-C9906F51DAE8}" destId="{A90C2E8D-0811-4144-803A-934D167E9266}" srcOrd="0" destOrd="0" parTransId="{74ACBDC1-6067-4C4F-8EE2-DB63F6BC78E2}" sibTransId="{4FFECEFB-A4C5-4437-9FEA-9534F6490C5C}"/>
    <dgm:cxn modelId="{471FD330-19E5-401E-8F00-C832B16E1FB0}" type="presOf" srcId="{A90C2E8D-0811-4144-803A-934D167E9266}" destId="{8039B814-37AA-4CAB-8EC9-8AF31B04349B}" srcOrd="0" destOrd="0" presId="urn:microsoft.com/office/officeart/2005/8/layout/vList2"/>
    <dgm:cxn modelId="{2DC09BA8-B35E-4EDC-B8ED-0228D5A599E5}" type="presOf" srcId="{3BC7D805-03A2-48FF-92B1-C9906F51DAE8}" destId="{E9B637A8-A7D7-4587-A058-98CF0511D1BA}" srcOrd="0" destOrd="0" presId="urn:microsoft.com/office/officeart/2005/8/layout/vList2"/>
    <dgm:cxn modelId="{706AE308-598F-4E78-BD54-42B8C3D57BEB}" type="presParOf" srcId="{E9B637A8-A7D7-4587-A058-98CF0511D1BA}" destId="{8039B814-37AA-4CAB-8EC9-8AF31B04349B}" srcOrd="0" destOrd="0" presId="urn:microsoft.com/office/officeart/2005/8/layout/vList2"/>
    <dgm:cxn modelId="{D114C4D0-2EF5-4BB7-91B1-5AA8D3957710}" type="presParOf" srcId="{E9B637A8-A7D7-4587-A058-98CF0511D1BA}" destId="{FCC29236-6C00-48A8-BAD3-1443960349A0}" srcOrd="1" destOrd="0" presId="urn:microsoft.com/office/officeart/2005/8/layout/vList2"/>
    <dgm:cxn modelId="{5A746CEB-AC0C-4A8D-9614-24BD53760A0C}" type="presParOf" srcId="{E9B637A8-A7D7-4587-A058-98CF0511D1BA}" destId="{1A13B93B-A9D6-43B5-811A-EF5E1EFB21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CF1DD-C057-423E-A03B-0ABCCE59ED6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955E855-A107-400D-ACB1-AC833CBB6FE5}">
      <dgm:prSet/>
      <dgm:spPr/>
      <dgm:t>
        <a:bodyPr/>
        <a:lstStyle/>
        <a:p>
          <a:pPr algn="just"/>
          <a:r>
            <a:rPr lang="hr-HR" dirty="0"/>
            <a:t>Ljudevit Gaj pridonio širenju preporodnih ideja u Dalmaciji</a:t>
          </a:r>
          <a:endParaRPr lang="en-US" dirty="0"/>
        </a:p>
      </dgm:t>
    </dgm:pt>
    <dgm:pt modelId="{57DC0E3E-9455-4592-B6FE-A6485077687F}" type="parTrans" cxnId="{6415F2FF-2731-4B75-BF68-61A1BED0D9D4}">
      <dgm:prSet/>
      <dgm:spPr/>
      <dgm:t>
        <a:bodyPr/>
        <a:lstStyle/>
        <a:p>
          <a:endParaRPr lang="en-US"/>
        </a:p>
      </dgm:t>
    </dgm:pt>
    <dgm:pt modelId="{DF633A6E-63C3-43EA-820A-ED226DAF78AA}" type="sibTrans" cxnId="{6415F2FF-2731-4B75-BF68-61A1BED0D9D4}">
      <dgm:prSet/>
      <dgm:spPr/>
      <dgm:t>
        <a:bodyPr/>
        <a:lstStyle/>
        <a:p>
          <a:endParaRPr lang="en-US"/>
        </a:p>
      </dgm:t>
    </dgm:pt>
    <dgm:pt modelId="{271FB915-0688-458F-AA74-8F79636B7AC2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1844. godine u Zadru</a:t>
          </a:r>
          <a:r>
            <a:rPr lang="hr-HR" dirty="0"/>
            <a:t>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 Kuzmić</a:t>
          </a:r>
          <a:r>
            <a:rPr lang="hr-HR" dirty="0"/>
            <a:t> pokrenuo časopis </a:t>
          </a:r>
          <a:r>
            <a: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„Zora dalmatinska”</a:t>
          </a:r>
          <a:r>
            <a:rPr lang="hr-HR" dirty="0"/>
            <a:t> – kombinacija ikavice sa štokavicom</a:t>
          </a:r>
          <a:endParaRPr lang="en-US" dirty="0"/>
        </a:p>
      </dgm:t>
    </dgm:pt>
    <dgm:pt modelId="{E57057BF-5EA6-4621-A81D-EF8E39D0DB6F}" type="parTrans" cxnId="{9009ED98-44D4-4FD4-9CFA-0C922A6EAB46}">
      <dgm:prSet/>
      <dgm:spPr/>
      <dgm:t>
        <a:bodyPr/>
        <a:lstStyle/>
        <a:p>
          <a:endParaRPr lang="en-US"/>
        </a:p>
      </dgm:t>
    </dgm:pt>
    <dgm:pt modelId="{207448BC-D8B1-4461-A8DA-B8D04A432FAC}" type="sibTrans" cxnId="{9009ED98-44D4-4FD4-9CFA-0C922A6EAB46}">
      <dgm:prSet/>
      <dgm:spPr/>
      <dgm:t>
        <a:bodyPr/>
        <a:lstStyle/>
        <a:p>
          <a:endParaRPr lang="en-US"/>
        </a:p>
      </dgm:t>
    </dgm:pt>
    <dgm:pt modelId="{B4009C86-4089-46CA-BFF3-EAA57CADA7F4}" type="pres">
      <dgm:prSet presAssocID="{E57CF1DD-C057-423E-A03B-0ABCCE59ED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31063CE-0AD5-4FCC-87DA-52604A06E63D}" type="pres">
      <dgm:prSet presAssocID="{E955E855-A107-400D-ACB1-AC833CBB6F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823585-3704-4781-8545-F7B70CBC58B8}" type="pres">
      <dgm:prSet presAssocID="{DF633A6E-63C3-43EA-820A-ED226DAF78AA}" presName="spacer" presStyleCnt="0"/>
      <dgm:spPr/>
    </dgm:pt>
    <dgm:pt modelId="{B97E3B7A-7FF2-4949-B3D0-BE6ACE30A602}" type="pres">
      <dgm:prSet presAssocID="{271FB915-0688-458F-AA74-8F79636B7AC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415F2FF-2731-4B75-BF68-61A1BED0D9D4}" srcId="{E57CF1DD-C057-423E-A03B-0ABCCE59ED60}" destId="{E955E855-A107-400D-ACB1-AC833CBB6FE5}" srcOrd="0" destOrd="0" parTransId="{57DC0E3E-9455-4592-B6FE-A6485077687F}" sibTransId="{DF633A6E-63C3-43EA-820A-ED226DAF78AA}"/>
    <dgm:cxn modelId="{6DAF6036-CEE5-4744-8A67-C45E8B4E11B5}" type="presOf" srcId="{E57CF1DD-C057-423E-A03B-0ABCCE59ED60}" destId="{B4009C86-4089-46CA-BFF3-EAA57CADA7F4}" srcOrd="0" destOrd="0" presId="urn:microsoft.com/office/officeart/2005/8/layout/vList2"/>
    <dgm:cxn modelId="{9009ED98-44D4-4FD4-9CFA-0C922A6EAB46}" srcId="{E57CF1DD-C057-423E-A03B-0ABCCE59ED60}" destId="{271FB915-0688-458F-AA74-8F79636B7AC2}" srcOrd="1" destOrd="0" parTransId="{E57057BF-5EA6-4621-A81D-EF8E39D0DB6F}" sibTransId="{207448BC-D8B1-4461-A8DA-B8D04A432FAC}"/>
    <dgm:cxn modelId="{79AFA099-C1A7-472B-A835-A3D7F2C7CE91}" type="presOf" srcId="{E955E855-A107-400D-ACB1-AC833CBB6FE5}" destId="{C31063CE-0AD5-4FCC-87DA-52604A06E63D}" srcOrd="0" destOrd="0" presId="urn:microsoft.com/office/officeart/2005/8/layout/vList2"/>
    <dgm:cxn modelId="{34CD75BC-4F67-4F24-8A7F-FBB6F414152F}" type="presOf" srcId="{271FB915-0688-458F-AA74-8F79636B7AC2}" destId="{B97E3B7A-7FF2-4949-B3D0-BE6ACE30A602}" srcOrd="0" destOrd="0" presId="urn:microsoft.com/office/officeart/2005/8/layout/vList2"/>
    <dgm:cxn modelId="{1FBD897C-4D9D-4F08-94A9-24CC5F39A59B}" type="presParOf" srcId="{B4009C86-4089-46CA-BFF3-EAA57CADA7F4}" destId="{C31063CE-0AD5-4FCC-87DA-52604A06E63D}" srcOrd="0" destOrd="0" presId="urn:microsoft.com/office/officeart/2005/8/layout/vList2"/>
    <dgm:cxn modelId="{7D98C125-FF3A-4D06-A51A-FF19B5429AC6}" type="presParOf" srcId="{B4009C86-4089-46CA-BFF3-EAA57CADA7F4}" destId="{30823585-3704-4781-8545-F7B70CBC58B8}" srcOrd="1" destOrd="0" presId="urn:microsoft.com/office/officeart/2005/8/layout/vList2"/>
    <dgm:cxn modelId="{858EFB10-1237-4F9C-A587-62631E0BAD42}" type="presParOf" srcId="{B4009C86-4089-46CA-BFF3-EAA57CADA7F4}" destId="{B97E3B7A-7FF2-4949-B3D0-BE6ACE30A6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95A5C5-0C37-4E72-8BA1-95B0FB325E6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582C593-0C2B-40CE-A9B8-5DBBFFB70F89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Petar Preradović </a:t>
          </a:r>
          <a:r>
            <a:rPr lang="hr-HR" dirty="0"/>
            <a:t>– autor pjesme </a:t>
          </a:r>
          <a:r>
            <a: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„Zora puca, bit će dana” </a:t>
          </a:r>
          <a:r>
            <a:rPr lang="hr-HR" dirty="0"/>
            <a:t>– objavljena u prvom broju </a:t>
          </a:r>
          <a:r>
            <a:rPr lang="hr-HR" i="1" dirty="0"/>
            <a:t>Zore dalmatinske</a:t>
          </a:r>
          <a:endParaRPr lang="en-US" dirty="0"/>
        </a:p>
      </dgm:t>
    </dgm:pt>
    <dgm:pt modelId="{FF58F8F7-3D9A-437E-A41F-8B0B7F800D5C}" type="parTrans" cxnId="{C6B9AD0B-3BAB-46ED-9D49-536450EB5D2D}">
      <dgm:prSet/>
      <dgm:spPr/>
      <dgm:t>
        <a:bodyPr/>
        <a:lstStyle/>
        <a:p>
          <a:endParaRPr lang="en-US"/>
        </a:p>
      </dgm:t>
    </dgm:pt>
    <dgm:pt modelId="{98AA9CB1-E632-456C-BE9A-106DC87E95BC}" type="sibTrans" cxnId="{C6B9AD0B-3BAB-46ED-9D49-536450EB5D2D}">
      <dgm:prSet/>
      <dgm:spPr/>
      <dgm:t>
        <a:bodyPr/>
        <a:lstStyle/>
        <a:p>
          <a:endParaRPr lang="en-US"/>
        </a:p>
      </dgm:t>
    </dgm:pt>
    <dgm:pt modelId="{72F1A558-A0A7-45F4-90C4-58FEC245B7A5}">
      <dgm:prSet/>
      <dgm:spPr/>
      <dgm:t>
        <a:bodyPr/>
        <a:lstStyle/>
        <a:p>
          <a:r>
            <a:rPr lang="hr-HR"/>
            <a:t>Buđenje nacionalne svijesti</a:t>
          </a:r>
          <a:endParaRPr lang="en-US"/>
        </a:p>
      </dgm:t>
    </dgm:pt>
    <dgm:pt modelId="{A3068421-9D33-4B88-82FF-361B6C8C0DD5}" type="parTrans" cxnId="{78F7D6A9-B811-4240-934C-46C1B6ED36AD}">
      <dgm:prSet/>
      <dgm:spPr/>
      <dgm:t>
        <a:bodyPr/>
        <a:lstStyle/>
        <a:p>
          <a:endParaRPr lang="en-US"/>
        </a:p>
      </dgm:t>
    </dgm:pt>
    <dgm:pt modelId="{F23AE8F6-FC21-47AF-B793-B95711641183}" type="sibTrans" cxnId="{78F7D6A9-B811-4240-934C-46C1B6ED36AD}">
      <dgm:prSet/>
      <dgm:spPr/>
      <dgm:t>
        <a:bodyPr/>
        <a:lstStyle/>
        <a:p>
          <a:endParaRPr lang="en-US"/>
        </a:p>
      </dgm:t>
    </dgm:pt>
    <dgm:pt modelId="{950A9EAA-ED39-4020-838A-C469C43F4725}" type="pres">
      <dgm:prSet presAssocID="{0095A5C5-0C37-4E72-8BA1-95B0FB325E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37493F-FCF0-4BFA-A136-D30277E7971F}" type="pres">
      <dgm:prSet presAssocID="{B582C593-0C2B-40CE-A9B8-5DBBFFB70F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4F66FE-619B-4A60-A293-5E81B20E903E}" type="pres">
      <dgm:prSet presAssocID="{98AA9CB1-E632-456C-BE9A-106DC87E95BC}" presName="spacer" presStyleCnt="0"/>
      <dgm:spPr/>
    </dgm:pt>
    <dgm:pt modelId="{99C3E648-A470-4DAA-9461-AB55CE339600}" type="pres">
      <dgm:prSet presAssocID="{72F1A558-A0A7-45F4-90C4-58FEC245B7A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EA76347-F73B-403E-973F-B9E84E0C0274}" type="presOf" srcId="{B582C593-0C2B-40CE-A9B8-5DBBFFB70F89}" destId="{5B37493F-FCF0-4BFA-A136-D30277E7971F}" srcOrd="0" destOrd="0" presId="urn:microsoft.com/office/officeart/2005/8/layout/vList2"/>
    <dgm:cxn modelId="{37D48552-07F2-4F5C-B684-6745CC888CF0}" type="presOf" srcId="{0095A5C5-0C37-4E72-8BA1-95B0FB325E65}" destId="{950A9EAA-ED39-4020-838A-C469C43F4725}" srcOrd="0" destOrd="0" presId="urn:microsoft.com/office/officeart/2005/8/layout/vList2"/>
    <dgm:cxn modelId="{78F7D6A9-B811-4240-934C-46C1B6ED36AD}" srcId="{0095A5C5-0C37-4E72-8BA1-95B0FB325E65}" destId="{72F1A558-A0A7-45F4-90C4-58FEC245B7A5}" srcOrd="1" destOrd="0" parTransId="{A3068421-9D33-4B88-82FF-361B6C8C0DD5}" sibTransId="{F23AE8F6-FC21-47AF-B793-B95711641183}"/>
    <dgm:cxn modelId="{21B8F879-D815-4F27-8A40-4452B9CDD788}" type="presOf" srcId="{72F1A558-A0A7-45F4-90C4-58FEC245B7A5}" destId="{99C3E648-A470-4DAA-9461-AB55CE339600}" srcOrd="0" destOrd="0" presId="urn:microsoft.com/office/officeart/2005/8/layout/vList2"/>
    <dgm:cxn modelId="{C6B9AD0B-3BAB-46ED-9D49-536450EB5D2D}" srcId="{0095A5C5-0C37-4E72-8BA1-95B0FB325E65}" destId="{B582C593-0C2B-40CE-A9B8-5DBBFFB70F89}" srcOrd="0" destOrd="0" parTransId="{FF58F8F7-3D9A-437E-A41F-8B0B7F800D5C}" sibTransId="{98AA9CB1-E632-456C-BE9A-106DC87E95BC}"/>
    <dgm:cxn modelId="{69E4762C-2138-483B-B1E5-51880ED56253}" type="presParOf" srcId="{950A9EAA-ED39-4020-838A-C469C43F4725}" destId="{5B37493F-FCF0-4BFA-A136-D30277E7971F}" srcOrd="0" destOrd="0" presId="urn:microsoft.com/office/officeart/2005/8/layout/vList2"/>
    <dgm:cxn modelId="{A0C2CE8C-639F-4F08-A777-8E50C2C14F5C}" type="presParOf" srcId="{950A9EAA-ED39-4020-838A-C469C43F4725}" destId="{5A4F66FE-619B-4A60-A293-5E81B20E903E}" srcOrd="1" destOrd="0" presId="urn:microsoft.com/office/officeart/2005/8/layout/vList2"/>
    <dgm:cxn modelId="{331DF610-0770-46EC-BB0B-5263279081EF}" type="presParOf" srcId="{950A9EAA-ED39-4020-838A-C469C43F4725}" destId="{99C3E648-A470-4DAA-9461-AB55CE3396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AB844B-3F37-453B-A4BE-5A544555278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BC53092-04FF-4D90-A967-644DF62EBA2A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1861. godine </a:t>
          </a:r>
          <a:r>
            <a:rPr lang="hr-HR" dirty="0"/>
            <a:t>sazvan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Dalmatinski sabor </a:t>
          </a:r>
          <a:r>
            <a:rPr lang="hr-HR" dirty="0"/>
            <a:t>u Zadru</a:t>
          </a:r>
          <a:endParaRPr lang="en-US" dirty="0"/>
        </a:p>
      </dgm:t>
    </dgm:pt>
    <dgm:pt modelId="{BCDEF397-5E44-4991-8DAC-339667BFC177}" type="parTrans" cxnId="{E1AFB4D0-93E0-4901-8961-F80A073BAA67}">
      <dgm:prSet/>
      <dgm:spPr/>
      <dgm:t>
        <a:bodyPr/>
        <a:lstStyle/>
        <a:p>
          <a:endParaRPr lang="en-US"/>
        </a:p>
      </dgm:t>
    </dgm:pt>
    <dgm:pt modelId="{135AEEDF-6DE9-4F94-BB75-EE044C539B43}" type="sibTrans" cxnId="{E1AFB4D0-93E0-4901-8961-F80A073BAA67}">
      <dgm:prSet/>
      <dgm:spPr/>
      <dgm:t>
        <a:bodyPr/>
        <a:lstStyle/>
        <a:p>
          <a:endParaRPr lang="en-US"/>
        </a:p>
      </dgm:t>
    </dgm:pt>
    <dgm:pt modelId="{B49CBA49-204B-4E90-A9FA-CA6E58A93F3D}">
      <dgm:prSet/>
      <dgm:spPr/>
      <dgm:t>
        <a:bodyPr/>
        <a:lstStyle/>
        <a:p>
          <a:pPr algn="l"/>
          <a:r>
            <a:rPr lang="hr-HR" dirty="0"/>
            <a:t>Većinu čini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autonomaši </a:t>
          </a:r>
          <a:r>
            <a:rPr lang="hr-HR" b="0" dirty="0">
              <a:effectLst/>
            </a:rPr>
            <a:t>(</a:t>
          </a:r>
          <a:r>
            <a:rPr lang="hr-HR" dirty="0"/>
            <a:t>predstavnici talijanskog građanstva), a manjinu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Narodna stranka</a:t>
          </a:r>
          <a:endParaRPr lang="en-US" dirty="0"/>
        </a:p>
      </dgm:t>
    </dgm:pt>
    <dgm:pt modelId="{30DDC294-0928-400A-9148-4D21057C1EB8}" type="parTrans" cxnId="{8B09F171-22F9-474C-8A90-888A94F6734A}">
      <dgm:prSet/>
      <dgm:spPr/>
      <dgm:t>
        <a:bodyPr/>
        <a:lstStyle/>
        <a:p>
          <a:endParaRPr lang="en-US"/>
        </a:p>
      </dgm:t>
    </dgm:pt>
    <dgm:pt modelId="{06DEFFE2-F31D-421F-A9A0-711DB8C9EF65}" type="sibTrans" cxnId="{8B09F171-22F9-474C-8A90-888A94F6734A}">
      <dgm:prSet/>
      <dgm:spPr/>
      <dgm:t>
        <a:bodyPr/>
        <a:lstStyle/>
        <a:p>
          <a:endParaRPr lang="en-US"/>
        </a:p>
      </dgm:t>
    </dgm:pt>
    <dgm:pt modelId="{6FA151BE-C671-4D3C-B4EE-A1B8E31E7264}" type="pres">
      <dgm:prSet presAssocID="{94AB844B-3F37-453B-A4BE-5A54455527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25343ED-C42F-4863-8EF2-CB7F76E1C16E}" type="pres">
      <dgm:prSet presAssocID="{3BC53092-04FF-4D90-A967-644DF62EBA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4C48C7-A72E-440C-8D12-DD0E63FA7476}" type="pres">
      <dgm:prSet presAssocID="{135AEEDF-6DE9-4F94-BB75-EE044C539B43}" presName="spacer" presStyleCnt="0"/>
      <dgm:spPr/>
    </dgm:pt>
    <dgm:pt modelId="{1AE4C5B7-7974-4920-AF0E-F9DA6DD80A38}" type="pres">
      <dgm:prSet presAssocID="{B49CBA49-204B-4E90-A9FA-CA6E58A93F3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1903837-08F0-4676-B1A3-C071212E3884}" type="presOf" srcId="{B49CBA49-204B-4E90-A9FA-CA6E58A93F3D}" destId="{1AE4C5B7-7974-4920-AF0E-F9DA6DD80A38}" srcOrd="0" destOrd="0" presId="urn:microsoft.com/office/officeart/2005/8/layout/vList2"/>
    <dgm:cxn modelId="{A3B7BDA5-153E-4673-A571-8237FDAC5329}" type="presOf" srcId="{94AB844B-3F37-453B-A4BE-5A5445552786}" destId="{6FA151BE-C671-4D3C-B4EE-A1B8E31E7264}" srcOrd="0" destOrd="0" presId="urn:microsoft.com/office/officeart/2005/8/layout/vList2"/>
    <dgm:cxn modelId="{8B09F171-22F9-474C-8A90-888A94F6734A}" srcId="{94AB844B-3F37-453B-A4BE-5A5445552786}" destId="{B49CBA49-204B-4E90-A9FA-CA6E58A93F3D}" srcOrd="1" destOrd="0" parTransId="{30DDC294-0928-400A-9148-4D21057C1EB8}" sibTransId="{06DEFFE2-F31D-421F-A9A0-711DB8C9EF65}"/>
    <dgm:cxn modelId="{D7818420-8F5A-4E97-AC01-CCF74C019C97}" type="presOf" srcId="{3BC53092-04FF-4D90-A967-644DF62EBA2A}" destId="{125343ED-C42F-4863-8EF2-CB7F76E1C16E}" srcOrd="0" destOrd="0" presId="urn:microsoft.com/office/officeart/2005/8/layout/vList2"/>
    <dgm:cxn modelId="{E1AFB4D0-93E0-4901-8961-F80A073BAA67}" srcId="{94AB844B-3F37-453B-A4BE-5A5445552786}" destId="{3BC53092-04FF-4D90-A967-644DF62EBA2A}" srcOrd="0" destOrd="0" parTransId="{BCDEF397-5E44-4991-8DAC-339667BFC177}" sibTransId="{135AEEDF-6DE9-4F94-BB75-EE044C539B43}"/>
    <dgm:cxn modelId="{F7198AB4-3822-45A8-BE59-86C5FD274815}" type="presParOf" srcId="{6FA151BE-C671-4D3C-B4EE-A1B8E31E7264}" destId="{125343ED-C42F-4863-8EF2-CB7F76E1C16E}" srcOrd="0" destOrd="0" presId="urn:microsoft.com/office/officeart/2005/8/layout/vList2"/>
    <dgm:cxn modelId="{7CD3B467-A9AF-4CF8-87DD-3A1001FC578F}" type="presParOf" srcId="{6FA151BE-C671-4D3C-B4EE-A1B8E31E7264}" destId="{674C48C7-A72E-440C-8D12-DD0E63FA7476}" srcOrd="1" destOrd="0" presId="urn:microsoft.com/office/officeart/2005/8/layout/vList2"/>
    <dgm:cxn modelId="{D66C8F9E-1DFE-48F7-88BE-41811427E337}" type="presParOf" srcId="{6FA151BE-C671-4D3C-B4EE-A1B8E31E7264}" destId="{1AE4C5B7-7974-4920-AF0E-F9DA6DD80A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F589A-4E61-4BF2-8CD3-5971867F84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1C010D6-CC57-439A-8E76-AB49EE4E07FB}">
      <dgm:prSet custT="1"/>
      <dgm:spPr/>
      <dgm:t>
        <a:bodyPr/>
        <a:lstStyle/>
        <a:p>
          <a:endParaRPr lang="hr-H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hr-H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Narodna stranka</a:t>
          </a:r>
        </a:p>
        <a:p>
          <a:r>
            <a:rPr lang="hr-HR" sz="2800" dirty="0">
              <a:latin typeface="+mj-lt"/>
            </a:rPr>
            <a:t>- tražili ujedinjenje Dalmacije s Banskom Hrvatskom</a:t>
          </a:r>
        </a:p>
        <a:p>
          <a:r>
            <a:rPr lang="hr-HR" sz="2800" dirty="0">
              <a:latin typeface="+mj-lt"/>
            </a:rPr>
            <a:t>- zauzimali se za uvođenje hrvatskog jezika u škole, urede i sudove</a:t>
          </a:r>
        </a:p>
        <a:p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- </a:t>
          </a:r>
          <a:r>
            <a:rPr lang="hr-HR" sz="2800" b="0" dirty="0">
              <a:effectLst/>
              <a:latin typeface="+mj-lt"/>
              <a:cs typeface="Arial" panose="020B0604020202020204" pitchFamily="34" charset="0"/>
            </a:rPr>
            <a:t>najistaknutiji članovi – 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Mihovil </a:t>
          </a:r>
          <a:r>
            <a:rPr lang="hr-H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Pavlinović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i Miho Klaić</a:t>
          </a:r>
        </a:p>
        <a:p>
          <a:endParaRPr lang="hr-HR" sz="2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2800" dirty="0"/>
            <a:t>					</a:t>
          </a:r>
          <a:endParaRPr lang="en-US" sz="2800" dirty="0"/>
        </a:p>
      </dgm:t>
    </dgm:pt>
    <dgm:pt modelId="{C18D0302-6E5A-4D4B-9530-E1B3B5A23F58}" type="parTrans" cxnId="{41973D5C-283D-4882-A5E1-A0A4E4CAE2B7}">
      <dgm:prSet/>
      <dgm:spPr/>
      <dgm:t>
        <a:bodyPr/>
        <a:lstStyle/>
        <a:p>
          <a:endParaRPr lang="en-US"/>
        </a:p>
      </dgm:t>
    </dgm:pt>
    <dgm:pt modelId="{03726AAB-6DAC-4DFF-8FBB-9DD7544F22D3}" type="sibTrans" cxnId="{41973D5C-283D-4882-A5E1-A0A4E4CAE2B7}">
      <dgm:prSet/>
      <dgm:spPr/>
      <dgm:t>
        <a:bodyPr/>
        <a:lstStyle/>
        <a:p>
          <a:endParaRPr lang="en-US"/>
        </a:p>
      </dgm:t>
    </dgm:pt>
    <dgm:pt modelId="{0A330D80-C115-46DC-9854-8D4B4BB52C1C}">
      <dgm:prSet custT="1"/>
      <dgm:spPr/>
      <dgm:t>
        <a:bodyPr/>
        <a:lstStyle/>
        <a:p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Autonomaši </a:t>
          </a:r>
        </a:p>
        <a:p>
          <a:r>
            <a:rPr lang="hr-HR" sz="2400" b="0" dirty="0">
              <a:effectLst/>
              <a:latin typeface="+mj-lt"/>
              <a:cs typeface="Arial" panose="020B0604020202020204" pitchFamily="34" charset="0"/>
            </a:rPr>
            <a:t>- protivili se zahtjevima za ujedinjenjem Dalmacije s Banskom Hrvatskom</a:t>
          </a:r>
        </a:p>
        <a:p>
          <a:r>
            <a:rPr lang="hr-HR" sz="2400" b="0" dirty="0">
              <a:effectLst/>
              <a:latin typeface="+mj-lt"/>
              <a:cs typeface="Arial" panose="020B0604020202020204" pitchFamily="34" charset="0"/>
            </a:rPr>
            <a:t>- Smatrali da Dalmacija treba imati autonoman položaj u Monarhiji</a:t>
          </a:r>
        </a:p>
        <a:p>
          <a:r>
            <a:rPr lang="hr-HR" sz="2400" b="0" dirty="0">
              <a:effectLst/>
              <a:latin typeface="+mj-lt"/>
              <a:cs typeface="Arial" panose="020B0604020202020204" pitchFamily="34" charset="0"/>
            </a:rPr>
            <a:t>- talijanski službeni jezik</a:t>
          </a:r>
        </a:p>
        <a:p>
          <a:r>
            <a:rPr lang="hr-HR" sz="2400" b="0" dirty="0">
              <a:effectLst/>
              <a:latin typeface="+mj-lt"/>
              <a:cs typeface="Arial" panose="020B0604020202020204" pitchFamily="34" charset="0"/>
            </a:rPr>
            <a:t>- osnivač - </a:t>
          </a:r>
          <a:r>
            <a:rPr lang="hr-HR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Niccolò (Nikola) </a:t>
          </a:r>
          <a:r>
            <a:rPr lang="hr-HR" sz="24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Tommaseo</a:t>
          </a:r>
          <a:r>
            <a:rPr lang="hr-HR" sz="2400" b="0" i="0" dirty="0">
              <a:latin typeface="+mj-lt"/>
            </a:rPr>
            <a:t>, a najistaknutiji predstavnik </a:t>
          </a:r>
          <a:r>
            <a:rPr lang="hr-HR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Antun Bajamonti</a:t>
          </a:r>
          <a:endParaRPr lang="hr-HR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anose="020B0604020202020204" pitchFamily="34" charset="0"/>
          </a:endParaRPr>
        </a:p>
        <a:p>
          <a:r>
            <a:rPr lang="hr-HR" sz="3600" dirty="0"/>
            <a:t>			</a:t>
          </a:r>
          <a:endParaRPr lang="en-US" sz="3600" dirty="0"/>
        </a:p>
      </dgm:t>
    </dgm:pt>
    <dgm:pt modelId="{FBBAFE24-88A8-489C-9FFE-A88E6A05DEB4}" type="parTrans" cxnId="{C74CCAAE-F459-4867-A0D6-BE009720D3CB}">
      <dgm:prSet/>
      <dgm:spPr/>
      <dgm:t>
        <a:bodyPr/>
        <a:lstStyle/>
        <a:p>
          <a:endParaRPr lang="hr-HR"/>
        </a:p>
      </dgm:t>
    </dgm:pt>
    <dgm:pt modelId="{6513BEBF-C4A0-45F6-8D29-A4E9FAE14366}" type="sibTrans" cxnId="{C74CCAAE-F459-4867-A0D6-BE009720D3CB}">
      <dgm:prSet/>
      <dgm:spPr/>
      <dgm:t>
        <a:bodyPr/>
        <a:lstStyle/>
        <a:p>
          <a:endParaRPr lang="hr-HR"/>
        </a:p>
      </dgm:t>
    </dgm:pt>
    <dgm:pt modelId="{DCF067B2-062E-4D50-83D9-8DCDA9743F58}" type="pres">
      <dgm:prSet presAssocID="{3D5F589A-4E61-4BF2-8CD3-5971867F84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5C475D3C-A00A-4FFF-94FE-210DF45486A5}" type="pres">
      <dgm:prSet presAssocID="{11C010D6-CC57-439A-8E76-AB49EE4E07FB}" presName="root" presStyleCnt="0"/>
      <dgm:spPr/>
    </dgm:pt>
    <dgm:pt modelId="{247D4FD0-1CEE-469C-BFCD-EF0DCB870D8B}" type="pres">
      <dgm:prSet presAssocID="{11C010D6-CC57-439A-8E76-AB49EE4E07FB}" presName="rootComposite" presStyleCnt="0"/>
      <dgm:spPr/>
    </dgm:pt>
    <dgm:pt modelId="{2DFEF43E-D4E8-4912-B605-DB8635E66B89}" type="pres">
      <dgm:prSet presAssocID="{11C010D6-CC57-439A-8E76-AB49EE4E07FB}" presName="rootText" presStyleLbl="node1" presStyleIdx="0" presStyleCnt="2" custScaleX="105183" custScaleY="181043" custLinFactNeighborX="-1133" custLinFactNeighborY="-32247"/>
      <dgm:spPr/>
      <dgm:t>
        <a:bodyPr/>
        <a:lstStyle/>
        <a:p>
          <a:endParaRPr lang="hr-HR"/>
        </a:p>
      </dgm:t>
    </dgm:pt>
    <dgm:pt modelId="{391D7E73-AF5F-49A4-B762-50B2C9202AF9}" type="pres">
      <dgm:prSet presAssocID="{11C010D6-CC57-439A-8E76-AB49EE4E07FB}" presName="rootConnector" presStyleLbl="node1" presStyleIdx="0" presStyleCnt="2"/>
      <dgm:spPr/>
      <dgm:t>
        <a:bodyPr/>
        <a:lstStyle/>
        <a:p>
          <a:endParaRPr lang="hr-HR"/>
        </a:p>
      </dgm:t>
    </dgm:pt>
    <dgm:pt modelId="{36314138-DE1E-4E68-9F95-2431FBC1912B}" type="pres">
      <dgm:prSet presAssocID="{11C010D6-CC57-439A-8E76-AB49EE4E07FB}" presName="childShape" presStyleCnt="0"/>
      <dgm:spPr/>
    </dgm:pt>
    <dgm:pt modelId="{B802BBC3-45F5-4609-874D-9E2C442DBE6F}" type="pres">
      <dgm:prSet presAssocID="{0A330D80-C115-46DC-9854-8D4B4BB52C1C}" presName="root" presStyleCnt="0"/>
      <dgm:spPr/>
    </dgm:pt>
    <dgm:pt modelId="{0B813F83-D321-4608-9FBC-0091DAB34390}" type="pres">
      <dgm:prSet presAssocID="{0A330D80-C115-46DC-9854-8D4B4BB52C1C}" presName="rootComposite" presStyleCnt="0"/>
      <dgm:spPr/>
    </dgm:pt>
    <dgm:pt modelId="{95DC3536-9134-447A-86A6-34B39A6A41C1}" type="pres">
      <dgm:prSet presAssocID="{0A330D80-C115-46DC-9854-8D4B4BB52C1C}" presName="rootText" presStyleLbl="node1" presStyleIdx="1" presStyleCnt="2" custScaleX="107014" custScaleY="181043" custLinFactNeighborX="913" custLinFactNeighborY="-13904"/>
      <dgm:spPr/>
      <dgm:t>
        <a:bodyPr/>
        <a:lstStyle/>
        <a:p>
          <a:endParaRPr lang="hr-HR"/>
        </a:p>
      </dgm:t>
    </dgm:pt>
    <dgm:pt modelId="{F08A8C15-4446-40C7-865C-6257B1CBA032}" type="pres">
      <dgm:prSet presAssocID="{0A330D80-C115-46DC-9854-8D4B4BB52C1C}" presName="rootConnector" presStyleLbl="node1" presStyleIdx="1" presStyleCnt="2"/>
      <dgm:spPr/>
      <dgm:t>
        <a:bodyPr/>
        <a:lstStyle/>
        <a:p>
          <a:endParaRPr lang="hr-HR"/>
        </a:p>
      </dgm:t>
    </dgm:pt>
    <dgm:pt modelId="{FF31B5D1-F670-4074-981D-1E795A01CB12}" type="pres">
      <dgm:prSet presAssocID="{0A330D80-C115-46DC-9854-8D4B4BB52C1C}" presName="childShape" presStyleCnt="0"/>
      <dgm:spPr/>
    </dgm:pt>
  </dgm:ptLst>
  <dgm:cxnLst>
    <dgm:cxn modelId="{97FBF25C-9FD9-4EA6-A0ED-9D5312E4708A}" type="presOf" srcId="{0A330D80-C115-46DC-9854-8D4B4BB52C1C}" destId="{F08A8C15-4446-40C7-865C-6257B1CBA032}" srcOrd="1" destOrd="0" presId="urn:microsoft.com/office/officeart/2005/8/layout/hierarchy3"/>
    <dgm:cxn modelId="{D0DC0256-D34D-45F7-A649-8C646950396D}" type="presOf" srcId="{11C010D6-CC57-439A-8E76-AB49EE4E07FB}" destId="{391D7E73-AF5F-49A4-B762-50B2C9202AF9}" srcOrd="1" destOrd="0" presId="urn:microsoft.com/office/officeart/2005/8/layout/hierarchy3"/>
    <dgm:cxn modelId="{C74CCAAE-F459-4867-A0D6-BE009720D3CB}" srcId="{3D5F589A-4E61-4BF2-8CD3-5971867F846E}" destId="{0A330D80-C115-46DC-9854-8D4B4BB52C1C}" srcOrd="1" destOrd="0" parTransId="{FBBAFE24-88A8-489C-9FFE-A88E6A05DEB4}" sibTransId="{6513BEBF-C4A0-45F6-8D29-A4E9FAE14366}"/>
    <dgm:cxn modelId="{3A22760D-2D57-43C1-B85F-51412B0E5F57}" type="presOf" srcId="{0A330D80-C115-46DC-9854-8D4B4BB52C1C}" destId="{95DC3536-9134-447A-86A6-34B39A6A41C1}" srcOrd="0" destOrd="0" presId="urn:microsoft.com/office/officeart/2005/8/layout/hierarchy3"/>
    <dgm:cxn modelId="{41973D5C-283D-4882-A5E1-A0A4E4CAE2B7}" srcId="{3D5F589A-4E61-4BF2-8CD3-5971867F846E}" destId="{11C010D6-CC57-439A-8E76-AB49EE4E07FB}" srcOrd="0" destOrd="0" parTransId="{C18D0302-6E5A-4D4B-9530-E1B3B5A23F58}" sibTransId="{03726AAB-6DAC-4DFF-8FBB-9DD7544F22D3}"/>
    <dgm:cxn modelId="{30B97800-BF79-48F6-8FCD-B1B792458022}" type="presOf" srcId="{11C010D6-CC57-439A-8E76-AB49EE4E07FB}" destId="{2DFEF43E-D4E8-4912-B605-DB8635E66B89}" srcOrd="0" destOrd="0" presId="urn:microsoft.com/office/officeart/2005/8/layout/hierarchy3"/>
    <dgm:cxn modelId="{4925D67E-0679-4F53-98D8-6A35F6C876B1}" type="presOf" srcId="{3D5F589A-4E61-4BF2-8CD3-5971867F846E}" destId="{DCF067B2-062E-4D50-83D9-8DCDA9743F58}" srcOrd="0" destOrd="0" presId="urn:microsoft.com/office/officeart/2005/8/layout/hierarchy3"/>
    <dgm:cxn modelId="{32D89B9F-1ABB-4494-8F5A-92540CBCB752}" type="presParOf" srcId="{DCF067B2-062E-4D50-83D9-8DCDA9743F58}" destId="{5C475D3C-A00A-4FFF-94FE-210DF45486A5}" srcOrd="0" destOrd="0" presId="urn:microsoft.com/office/officeart/2005/8/layout/hierarchy3"/>
    <dgm:cxn modelId="{D8C0B5AD-7145-441F-82DC-D6869FE80F1D}" type="presParOf" srcId="{5C475D3C-A00A-4FFF-94FE-210DF45486A5}" destId="{247D4FD0-1CEE-469C-BFCD-EF0DCB870D8B}" srcOrd="0" destOrd="0" presId="urn:microsoft.com/office/officeart/2005/8/layout/hierarchy3"/>
    <dgm:cxn modelId="{E2BA0213-F2F9-407C-B1CE-69C6F9977D56}" type="presParOf" srcId="{247D4FD0-1CEE-469C-BFCD-EF0DCB870D8B}" destId="{2DFEF43E-D4E8-4912-B605-DB8635E66B89}" srcOrd="0" destOrd="0" presId="urn:microsoft.com/office/officeart/2005/8/layout/hierarchy3"/>
    <dgm:cxn modelId="{E1AE7876-77C1-438F-B3EC-77B225740ABE}" type="presParOf" srcId="{247D4FD0-1CEE-469C-BFCD-EF0DCB870D8B}" destId="{391D7E73-AF5F-49A4-B762-50B2C9202AF9}" srcOrd="1" destOrd="0" presId="urn:microsoft.com/office/officeart/2005/8/layout/hierarchy3"/>
    <dgm:cxn modelId="{1F01E82A-7026-4F09-AE65-39CF13D8ADF9}" type="presParOf" srcId="{5C475D3C-A00A-4FFF-94FE-210DF45486A5}" destId="{36314138-DE1E-4E68-9F95-2431FBC1912B}" srcOrd="1" destOrd="0" presId="urn:microsoft.com/office/officeart/2005/8/layout/hierarchy3"/>
    <dgm:cxn modelId="{2B70F575-774D-40C1-98BF-C3AA2D2DEB9B}" type="presParOf" srcId="{DCF067B2-062E-4D50-83D9-8DCDA9743F58}" destId="{B802BBC3-45F5-4609-874D-9E2C442DBE6F}" srcOrd="1" destOrd="0" presId="urn:microsoft.com/office/officeart/2005/8/layout/hierarchy3"/>
    <dgm:cxn modelId="{7ECC7321-52ED-49D0-8399-8C6585DF5AB9}" type="presParOf" srcId="{B802BBC3-45F5-4609-874D-9E2C442DBE6F}" destId="{0B813F83-D321-4608-9FBC-0091DAB34390}" srcOrd="0" destOrd="0" presId="urn:microsoft.com/office/officeart/2005/8/layout/hierarchy3"/>
    <dgm:cxn modelId="{1B8047FB-18FC-454C-A46B-515A6C9EDD5C}" type="presParOf" srcId="{0B813F83-D321-4608-9FBC-0091DAB34390}" destId="{95DC3536-9134-447A-86A6-34B39A6A41C1}" srcOrd="0" destOrd="0" presId="urn:microsoft.com/office/officeart/2005/8/layout/hierarchy3"/>
    <dgm:cxn modelId="{2592D76F-D78B-4F4E-9D4D-7899A36288F1}" type="presParOf" srcId="{0B813F83-D321-4608-9FBC-0091DAB34390}" destId="{F08A8C15-4446-40C7-865C-6257B1CBA032}" srcOrd="1" destOrd="0" presId="urn:microsoft.com/office/officeart/2005/8/layout/hierarchy3"/>
    <dgm:cxn modelId="{774AF57A-735B-43DE-972D-580D872352DD}" type="presParOf" srcId="{B802BBC3-45F5-4609-874D-9E2C442DBE6F}" destId="{FF31B5D1-F670-4074-981D-1E795A01CB1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F9296A-0C79-4256-8779-0E2CE70CE3D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00D971D-30D3-4E98-BDF4-53643334AA11}">
      <dgm:prSet/>
      <dgm:spPr/>
      <dgm:t>
        <a:bodyPr/>
        <a:lstStyle/>
        <a:p>
          <a:pPr algn="just"/>
          <a:r>
            <a:rPr lang="hr-HR" dirty="0"/>
            <a:t>Pitanje jezika – temeljno u političkoj borbi stranaka</a:t>
          </a:r>
          <a:endParaRPr lang="en-US" dirty="0"/>
        </a:p>
      </dgm:t>
    </dgm:pt>
    <dgm:pt modelId="{7D7481C8-7DB0-4FCD-B5C2-9709A9293FEE}" type="parTrans" cxnId="{E9B877AE-2D39-4D29-9381-0F65AA8D4B5B}">
      <dgm:prSet/>
      <dgm:spPr/>
      <dgm:t>
        <a:bodyPr/>
        <a:lstStyle/>
        <a:p>
          <a:endParaRPr lang="en-US"/>
        </a:p>
      </dgm:t>
    </dgm:pt>
    <dgm:pt modelId="{9210E874-45B2-478B-8323-E892569BBB7D}" type="sibTrans" cxnId="{E9B877AE-2D39-4D29-9381-0F65AA8D4B5B}">
      <dgm:prSet/>
      <dgm:spPr/>
      <dgm:t>
        <a:bodyPr/>
        <a:lstStyle/>
        <a:p>
          <a:endParaRPr lang="en-US"/>
        </a:p>
      </dgm:t>
    </dgm:pt>
    <dgm:pt modelId="{12BADA3A-1658-4B35-A239-C9C66EA6273A}">
      <dgm:prSet/>
      <dgm:spPr/>
      <dgm:t>
        <a:bodyPr/>
        <a:lstStyle/>
        <a:p>
          <a:pPr algn="just"/>
          <a:r>
            <a:rPr lang="hr-HR" dirty="0"/>
            <a:t>Narodna stranka – poticala osnivanje čitaonica, tiskanje novina i knjiga na hrvatskom jeziku</a:t>
          </a:r>
          <a:endParaRPr lang="en-US" dirty="0"/>
        </a:p>
      </dgm:t>
    </dgm:pt>
    <dgm:pt modelId="{96F7FF48-EBEE-480E-A0F8-FC32F8C5EAA1}" type="parTrans" cxnId="{6D04073A-23EC-4258-9CDF-451A5E20DBBF}">
      <dgm:prSet/>
      <dgm:spPr/>
      <dgm:t>
        <a:bodyPr/>
        <a:lstStyle/>
        <a:p>
          <a:endParaRPr lang="en-US"/>
        </a:p>
      </dgm:t>
    </dgm:pt>
    <dgm:pt modelId="{9B408C4F-1FD6-4A30-A88F-20D86237DA2D}" type="sibTrans" cxnId="{6D04073A-23EC-4258-9CDF-451A5E20DBBF}">
      <dgm:prSet/>
      <dgm:spPr/>
      <dgm:t>
        <a:bodyPr/>
        <a:lstStyle/>
        <a:p>
          <a:endParaRPr lang="en-US"/>
        </a:p>
      </dgm:t>
    </dgm:pt>
    <dgm:pt modelId="{BA70A9DD-ABB1-476C-939D-921072B9F34A}">
      <dgm:prSet/>
      <dgm:spPr/>
      <dgm:t>
        <a:bodyPr/>
        <a:lstStyle/>
        <a:p>
          <a:pPr algn="just"/>
          <a:r>
            <a:rPr lang="hr-HR" dirty="0"/>
            <a:t>70-tih godina XIX. stoljeća – Narodnjaci osvojili vlast u svih dalmatinskim gradovima (osim Zadra)</a:t>
          </a:r>
          <a:endParaRPr lang="en-US" dirty="0"/>
        </a:p>
      </dgm:t>
    </dgm:pt>
    <dgm:pt modelId="{D568FFE0-CF22-4B12-89EA-BBFB80ADDC12}" type="parTrans" cxnId="{DA3C46DA-088C-4749-80C4-B77A62278862}">
      <dgm:prSet/>
      <dgm:spPr/>
      <dgm:t>
        <a:bodyPr/>
        <a:lstStyle/>
        <a:p>
          <a:endParaRPr lang="en-US"/>
        </a:p>
      </dgm:t>
    </dgm:pt>
    <dgm:pt modelId="{4D78835E-EE08-40FB-8FA1-855305AAA903}" type="sibTrans" cxnId="{DA3C46DA-088C-4749-80C4-B77A62278862}">
      <dgm:prSet/>
      <dgm:spPr/>
      <dgm:t>
        <a:bodyPr/>
        <a:lstStyle/>
        <a:p>
          <a:endParaRPr lang="en-US"/>
        </a:p>
      </dgm:t>
    </dgm:pt>
    <dgm:pt modelId="{6DD1553F-CBE3-44A9-8E15-DA082C97C660}" type="pres">
      <dgm:prSet presAssocID="{58F9296A-0C79-4256-8779-0E2CE70CE3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38DCAC-0AEB-453B-9314-4D45842B85B7}" type="pres">
      <dgm:prSet presAssocID="{D00D971D-30D3-4E98-BDF4-53643334AA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5E72B3-26FF-4D08-80FE-008BE29635EF}" type="pres">
      <dgm:prSet presAssocID="{9210E874-45B2-478B-8323-E892569BBB7D}" presName="spacer" presStyleCnt="0"/>
      <dgm:spPr/>
    </dgm:pt>
    <dgm:pt modelId="{E56B39CD-EFA0-41B9-B5AF-A08044B4DC22}" type="pres">
      <dgm:prSet presAssocID="{12BADA3A-1658-4B35-A239-C9C66EA627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C1268A-6C6D-4F4E-849D-82C9D95FCC08}" type="pres">
      <dgm:prSet presAssocID="{9B408C4F-1FD6-4A30-A88F-20D86237DA2D}" presName="spacer" presStyleCnt="0"/>
      <dgm:spPr/>
    </dgm:pt>
    <dgm:pt modelId="{0DBB755D-D70B-4E42-986E-95F3997BDC01}" type="pres">
      <dgm:prSet presAssocID="{BA70A9DD-ABB1-476C-939D-921072B9F34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3C46DA-088C-4749-80C4-B77A62278862}" srcId="{58F9296A-0C79-4256-8779-0E2CE70CE3D1}" destId="{BA70A9DD-ABB1-476C-939D-921072B9F34A}" srcOrd="2" destOrd="0" parTransId="{D568FFE0-CF22-4B12-89EA-BBFB80ADDC12}" sibTransId="{4D78835E-EE08-40FB-8FA1-855305AAA903}"/>
    <dgm:cxn modelId="{F28E0195-E4D6-48DE-A932-553F782F2CFA}" type="presOf" srcId="{D00D971D-30D3-4E98-BDF4-53643334AA11}" destId="{C638DCAC-0AEB-453B-9314-4D45842B85B7}" srcOrd="0" destOrd="0" presId="urn:microsoft.com/office/officeart/2005/8/layout/vList2"/>
    <dgm:cxn modelId="{D4638B53-4A5C-4706-9513-9F0376CEFFCE}" type="presOf" srcId="{58F9296A-0C79-4256-8779-0E2CE70CE3D1}" destId="{6DD1553F-CBE3-44A9-8E15-DA082C97C660}" srcOrd="0" destOrd="0" presId="urn:microsoft.com/office/officeart/2005/8/layout/vList2"/>
    <dgm:cxn modelId="{E9B877AE-2D39-4D29-9381-0F65AA8D4B5B}" srcId="{58F9296A-0C79-4256-8779-0E2CE70CE3D1}" destId="{D00D971D-30D3-4E98-BDF4-53643334AA11}" srcOrd="0" destOrd="0" parTransId="{7D7481C8-7DB0-4FCD-B5C2-9709A9293FEE}" sibTransId="{9210E874-45B2-478B-8323-E892569BBB7D}"/>
    <dgm:cxn modelId="{A54030C7-F03D-4C8D-A61A-DAE7B68A3DDA}" type="presOf" srcId="{12BADA3A-1658-4B35-A239-C9C66EA6273A}" destId="{E56B39CD-EFA0-41B9-B5AF-A08044B4DC22}" srcOrd="0" destOrd="0" presId="urn:microsoft.com/office/officeart/2005/8/layout/vList2"/>
    <dgm:cxn modelId="{E18DF2CD-6D35-4C37-B586-BC81C5825836}" type="presOf" srcId="{BA70A9DD-ABB1-476C-939D-921072B9F34A}" destId="{0DBB755D-D70B-4E42-986E-95F3997BDC01}" srcOrd="0" destOrd="0" presId="urn:microsoft.com/office/officeart/2005/8/layout/vList2"/>
    <dgm:cxn modelId="{6D04073A-23EC-4258-9CDF-451A5E20DBBF}" srcId="{58F9296A-0C79-4256-8779-0E2CE70CE3D1}" destId="{12BADA3A-1658-4B35-A239-C9C66EA6273A}" srcOrd="1" destOrd="0" parTransId="{96F7FF48-EBEE-480E-A0F8-FC32F8C5EAA1}" sibTransId="{9B408C4F-1FD6-4A30-A88F-20D86237DA2D}"/>
    <dgm:cxn modelId="{20C628CB-FC58-4E27-8C91-D1421D151B65}" type="presParOf" srcId="{6DD1553F-CBE3-44A9-8E15-DA082C97C660}" destId="{C638DCAC-0AEB-453B-9314-4D45842B85B7}" srcOrd="0" destOrd="0" presId="urn:microsoft.com/office/officeart/2005/8/layout/vList2"/>
    <dgm:cxn modelId="{A7AA132A-7496-4D32-B50B-A3CD4BD0C942}" type="presParOf" srcId="{6DD1553F-CBE3-44A9-8E15-DA082C97C660}" destId="{2F5E72B3-26FF-4D08-80FE-008BE29635EF}" srcOrd="1" destOrd="0" presId="urn:microsoft.com/office/officeart/2005/8/layout/vList2"/>
    <dgm:cxn modelId="{E2EF2CE7-BF3A-45BA-9DC7-ECD508BA284E}" type="presParOf" srcId="{6DD1553F-CBE3-44A9-8E15-DA082C97C660}" destId="{E56B39CD-EFA0-41B9-B5AF-A08044B4DC22}" srcOrd="2" destOrd="0" presId="urn:microsoft.com/office/officeart/2005/8/layout/vList2"/>
    <dgm:cxn modelId="{D5A6F0B7-51B1-4059-AE17-C813AEFD98B9}" type="presParOf" srcId="{6DD1553F-CBE3-44A9-8E15-DA082C97C660}" destId="{DFC1268A-6C6D-4F4E-849D-82C9D95FCC08}" srcOrd="3" destOrd="0" presId="urn:microsoft.com/office/officeart/2005/8/layout/vList2"/>
    <dgm:cxn modelId="{70F329D2-24F7-47CF-9218-C19DE9BA0B21}" type="presParOf" srcId="{6DD1553F-CBE3-44A9-8E15-DA082C97C660}" destId="{0DBB755D-D70B-4E42-986E-95F3997BDC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27CAC-1E26-490F-A95A-B6F41D8B75B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0F0FF478-967C-4FCF-86ED-DE40C27AB6A9}">
      <dgm:prSet/>
      <dgm:spPr/>
      <dgm:t>
        <a:bodyPr/>
        <a:lstStyle/>
        <a:p>
          <a:pPr algn="just"/>
          <a:r>
            <a:rPr lang="hr-HR" dirty="0" err="1"/>
            <a:t>1880</a:t>
          </a:r>
          <a:r>
            <a:rPr lang="hr-HR" dirty="0"/>
            <a:t>. godine hrvatski uveden kao nastavni jezik u gimnazije</a:t>
          </a:r>
          <a:endParaRPr lang="en-US" dirty="0"/>
        </a:p>
      </dgm:t>
    </dgm:pt>
    <dgm:pt modelId="{2A69FB90-ACEC-4E40-B268-DC3A684A263B}" type="parTrans" cxnId="{3CD86C08-C21F-4F01-BF81-31578E346B71}">
      <dgm:prSet/>
      <dgm:spPr/>
      <dgm:t>
        <a:bodyPr/>
        <a:lstStyle/>
        <a:p>
          <a:endParaRPr lang="en-US"/>
        </a:p>
      </dgm:t>
    </dgm:pt>
    <dgm:pt modelId="{6B3951AE-1606-4CC4-8A9C-62D67E4BD1DB}" type="sibTrans" cxnId="{3CD86C08-C21F-4F01-BF81-31578E346B71}">
      <dgm:prSet/>
      <dgm:spPr/>
      <dgm:t>
        <a:bodyPr/>
        <a:lstStyle/>
        <a:p>
          <a:endParaRPr lang="en-US"/>
        </a:p>
      </dgm:t>
    </dgm:pt>
    <dgm:pt modelId="{83D48CE0-5415-41BB-86BB-07215F99CD2F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1883. godine hrvatski jezik postao službeni jezik u Dalmatinskome saboru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EEE7B0-F668-428E-9009-3CC7B082F563}" type="parTrans" cxnId="{CE694EFD-B77C-4C1D-B9F7-429001A2C82F}">
      <dgm:prSet/>
      <dgm:spPr/>
      <dgm:t>
        <a:bodyPr/>
        <a:lstStyle/>
        <a:p>
          <a:endParaRPr lang="en-US"/>
        </a:p>
      </dgm:t>
    </dgm:pt>
    <dgm:pt modelId="{3DE1D044-DE13-4607-9923-CE6E725B48AC}" type="sibTrans" cxnId="{CE694EFD-B77C-4C1D-B9F7-429001A2C82F}">
      <dgm:prSet/>
      <dgm:spPr/>
      <dgm:t>
        <a:bodyPr/>
        <a:lstStyle/>
        <a:p>
          <a:endParaRPr lang="en-US"/>
        </a:p>
      </dgm:t>
    </dgm:pt>
    <dgm:pt modelId="{BC69F123-EB1F-42EF-B421-E931D2410129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1912. godine hrvatski postao službeni jezik u cijeloj Dalmaciji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F1326-B8AC-4792-A94C-E0F54CC9C963}" type="parTrans" cxnId="{FF308937-8521-4BAC-AB7E-64471C9BC0D6}">
      <dgm:prSet/>
      <dgm:spPr/>
      <dgm:t>
        <a:bodyPr/>
        <a:lstStyle/>
        <a:p>
          <a:endParaRPr lang="en-US"/>
        </a:p>
      </dgm:t>
    </dgm:pt>
    <dgm:pt modelId="{7D4758D1-454B-42BB-8F3D-2B51D53572B9}" type="sibTrans" cxnId="{FF308937-8521-4BAC-AB7E-64471C9BC0D6}">
      <dgm:prSet/>
      <dgm:spPr/>
      <dgm:t>
        <a:bodyPr/>
        <a:lstStyle/>
        <a:p>
          <a:endParaRPr lang="en-US"/>
        </a:p>
      </dgm:t>
    </dgm:pt>
    <dgm:pt modelId="{FF3EEF6B-0CA8-458D-8DF7-937948184572}" type="pres">
      <dgm:prSet presAssocID="{0B227CAC-1E26-490F-A95A-B6F41D8B7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5EFA16-7276-4477-BA71-8B0F26355EB3}" type="pres">
      <dgm:prSet presAssocID="{0F0FF478-967C-4FCF-86ED-DE40C27AB6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7354A8-875E-4214-BE2D-A025F81489DD}" type="pres">
      <dgm:prSet presAssocID="{6B3951AE-1606-4CC4-8A9C-62D67E4BD1DB}" presName="spacer" presStyleCnt="0"/>
      <dgm:spPr/>
    </dgm:pt>
    <dgm:pt modelId="{5B2509EC-94DD-470A-A923-CF902C64384D}" type="pres">
      <dgm:prSet presAssocID="{83D48CE0-5415-41BB-86BB-07215F99CD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63D49D-537A-4E9F-866C-2BFF15DC2300}" type="pres">
      <dgm:prSet presAssocID="{3DE1D044-DE13-4607-9923-CE6E725B48AC}" presName="spacer" presStyleCnt="0"/>
      <dgm:spPr/>
    </dgm:pt>
    <dgm:pt modelId="{00D529BB-60A8-41AF-B8D6-822BB78E7B4F}" type="pres">
      <dgm:prSet presAssocID="{BC69F123-EB1F-42EF-B421-E931D24101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E694EFD-B77C-4C1D-B9F7-429001A2C82F}" srcId="{0B227CAC-1E26-490F-A95A-B6F41D8B75B2}" destId="{83D48CE0-5415-41BB-86BB-07215F99CD2F}" srcOrd="1" destOrd="0" parTransId="{6EEEE7B0-F668-428E-9009-3CC7B082F563}" sibTransId="{3DE1D044-DE13-4607-9923-CE6E725B48AC}"/>
    <dgm:cxn modelId="{EC5FD20D-5BEC-4F1C-8CB5-548DFB84AFCB}" type="presOf" srcId="{BC69F123-EB1F-42EF-B421-E931D2410129}" destId="{00D529BB-60A8-41AF-B8D6-822BB78E7B4F}" srcOrd="0" destOrd="0" presId="urn:microsoft.com/office/officeart/2005/8/layout/vList2"/>
    <dgm:cxn modelId="{B752E287-F66C-44B3-8EB1-E18A28A6E805}" type="presOf" srcId="{0B227CAC-1E26-490F-A95A-B6F41D8B75B2}" destId="{FF3EEF6B-0CA8-458D-8DF7-937948184572}" srcOrd="0" destOrd="0" presId="urn:microsoft.com/office/officeart/2005/8/layout/vList2"/>
    <dgm:cxn modelId="{251D0CE5-6C8D-4226-BA9C-5D64E4DC0926}" type="presOf" srcId="{0F0FF478-967C-4FCF-86ED-DE40C27AB6A9}" destId="{B15EFA16-7276-4477-BA71-8B0F26355EB3}" srcOrd="0" destOrd="0" presId="urn:microsoft.com/office/officeart/2005/8/layout/vList2"/>
    <dgm:cxn modelId="{3CD86C08-C21F-4F01-BF81-31578E346B71}" srcId="{0B227CAC-1E26-490F-A95A-B6F41D8B75B2}" destId="{0F0FF478-967C-4FCF-86ED-DE40C27AB6A9}" srcOrd="0" destOrd="0" parTransId="{2A69FB90-ACEC-4E40-B268-DC3A684A263B}" sibTransId="{6B3951AE-1606-4CC4-8A9C-62D67E4BD1DB}"/>
    <dgm:cxn modelId="{FF308937-8521-4BAC-AB7E-64471C9BC0D6}" srcId="{0B227CAC-1E26-490F-A95A-B6F41D8B75B2}" destId="{BC69F123-EB1F-42EF-B421-E931D2410129}" srcOrd="2" destOrd="0" parTransId="{966F1326-B8AC-4792-A94C-E0F54CC9C963}" sibTransId="{7D4758D1-454B-42BB-8F3D-2B51D53572B9}"/>
    <dgm:cxn modelId="{EFD2AD23-DE0B-473C-B8F0-7839150C6AB3}" type="presOf" srcId="{83D48CE0-5415-41BB-86BB-07215F99CD2F}" destId="{5B2509EC-94DD-470A-A923-CF902C64384D}" srcOrd="0" destOrd="0" presId="urn:microsoft.com/office/officeart/2005/8/layout/vList2"/>
    <dgm:cxn modelId="{BFA9E380-9E1F-40B9-A082-4254750D861C}" type="presParOf" srcId="{FF3EEF6B-0CA8-458D-8DF7-937948184572}" destId="{B15EFA16-7276-4477-BA71-8B0F26355EB3}" srcOrd="0" destOrd="0" presId="urn:microsoft.com/office/officeart/2005/8/layout/vList2"/>
    <dgm:cxn modelId="{4E85A9C4-6FEE-453F-808A-31F6191D7D5C}" type="presParOf" srcId="{FF3EEF6B-0CA8-458D-8DF7-937948184572}" destId="{D87354A8-875E-4214-BE2D-A025F81489DD}" srcOrd="1" destOrd="0" presId="urn:microsoft.com/office/officeart/2005/8/layout/vList2"/>
    <dgm:cxn modelId="{D4C68E29-3486-4D67-A961-494B3E6B15EB}" type="presParOf" srcId="{FF3EEF6B-0CA8-458D-8DF7-937948184572}" destId="{5B2509EC-94DD-470A-A923-CF902C64384D}" srcOrd="2" destOrd="0" presId="urn:microsoft.com/office/officeart/2005/8/layout/vList2"/>
    <dgm:cxn modelId="{6C2053F8-3589-4E0A-A0A4-C6F9DCFF32C7}" type="presParOf" srcId="{FF3EEF6B-0CA8-458D-8DF7-937948184572}" destId="{6B63D49D-537A-4E9F-866C-2BFF15DC2300}" srcOrd="3" destOrd="0" presId="urn:microsoft.com/office/officeart/2005/8/layout/vList2"/>
    <dgm:cxn modelId="{83524FD9-978C-464B-83DA-83578CDCC62F}" type="presParOf" srcId="{FF3EEF6B-0CA8-458D-8DF7-937948184572}" destId="{00D529BB-60A8-41AF-B8D6-822BB78E7B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600DA8-C774-4D18-8DA7-831D60C6629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4AF97B1-F604-49D7-ACD3-B731078D2520}">
      <dgm:prSet/>
      <dgm:spPr/>
      <dgm:t>
        <a:bodyPr/>
        <a:lstStyle/>
        <a:p>
          <a:r>
            <a:rPr lang="hr-HR"/>
            <a:t>Loše gospodarsko stanje</a:t>
          </a:r>
          <a:endParaRPr lang="en-US"/>
        </a:p>
      </dgm:t>
    </dgm:pt>
    <dgm:pt modelId="{C83662C1-A392-4DD3-868F-22ECB9871043}" type="parTrans" cxnId="{16A86978-5207-431F-88DF-4BEE5D263798}">
      <dgm:prSet/>
      <dgm:spPr/>
      <dgm:t>
        <a:bodyPr/>
        <a:lstStyle/>
        <a:p>
          <a:endParaRPr lang="en-US"/>
        </a:p>
      </dgm:t>
    </dgm:pt>
    <dgm:pt modelId="{50F0F261-9433-433F-B038-F10198A78308}" type="sibTrans" cxnId="{16A86978-5207-431F-88DF-4BEE5D263798}">
      <dgm:prSet/>
      <dgm:spPr/>
      <dgm:t>
        <a:bodyPr/>
        <a:lstStyle/>
        <a:p>
          <a:endParaRPr lang="en-US"/>
        </a:p>
      </dgm:t>
    </dgm:pt>
    <dgm:pt modelId="{994398F8-ACAC-4D92-A652-8B38FB65BF1A}">
      <dgm:prSet/>
      <dgm:spPr/>
      <dgm:t>
        <a:bodyPr/>
        <a:lstStyle/>
        <a:p>
          <a:r>
            <a:rPr lang="hr-HR"/>
            <a:t>Višenacionalno područje</a:t>
          </a:r>
          <a:endParaRPr lang="en-US"/>
        </a:p>
      </dgm:t>
    </dgm:pt>
    <dgm:pt modelId="{10FF3E5B-BECF-4F4E-B175-51E3E46E3843}" type="parTrans" cxnId="{D3D3EFD7-30AE-4075-B6DA-06187D56FAB4}">
      <dgm:prSet/>
      <dgm:spPr/>
      <dgm:t>
        <a:bodyPr/>
        <a:lstStyle/>
        <a:p>
          <a:endParaRPr lang="en-US"/>
        </a:p>
      </dgm:t>
    </dgm:pt>
    <dgm:pt modelId="{53D5A6B3-F110-40DF-B880-D958592EBE52}" type="sibTrans" cxnId="{D3D3EFD7-30AE-4075-B6DA-06187D56FAB4}">
      <dgm:prSet/>
      <dgm:spPr/>
      <dgm:t>
        <a:bodyPr/>
        <a:lstStyle/>
        <a:p>
          <a:endParaRPr lang="en-US"/>
        </a:p>
      </dgm:t>
    </dgm:pt>
    <dgm:pt modelId="{8E2A8546-48B1-4497-BD07-7F792A162D9E}">
      <dgm:prSet/>
      <dgm:spPr/>
      <dgm:t>
        <a:bodyPr/>
        <a:lstStyle/>
        <a:p>
          <a:pPr algn="just"/>
          <a:r>
            <a:rPr lang="hr-HR" dirty="0"/>
            <a:t>Vlada u Beču odlučila izgraditi u Puli glavnu vojnu luku Habsburške Monarhije</a:t>
          </a:r>
          <a:endParaRPr lang="en-US" dirty="0"/>
        </a:p>
      </dgm:t>
    </dgm:pt>
    <dgm:pt modelId="{C01C5272-9FE3-4D59-AA4E-33B0A7BD9047}" type="parTrans" cxnId="{87233D9B-BC58-4707-B756-5A2DC017632A}">
      <dgm:prSet/>
      <dgm:spPr/>
      <dgm:t>
        <a:bodyPr/>
        <a:lstStyle/>
        <a:p>
          <a:endParaRPr lang="en-US"/>
        </a:p>
      </dgm:t>
    </dgm:pt>
    <dgm:pt modelId="{017860BF-9B5F-42DC-A57E-996917242C93}" type="sibTrans" cxnId="{87233D9B-BC58-4707-B756-5A2DC017632A}">
      <dgm:prSet/>
      <dgm:spPr/>
      <dgm:t>
        <a:bodyPr/>
        <a:lstStyle/>
        <a:p>
          <a:endParaRPr lang="en-US"/>
        </a:p>
      </dgm:t>
    </dgm:pt>
    <dgm:pt modelId="{8A38111C-7BA4-4EB0-B212-D606B48BDA38}">
      <dgm:prSet/>
      <dgm:spPr/>
      <dgm:t>
        <a:bodyPr/>
        <a:lstStyle/>
        <a:p>
          <a:pPr algn="just"/>
          <a:r>
            <a:rPr lang="hr-HR" dirty="0"/>
            <a:t>Službeni jezik bio je njemački, talijanski najviše u uporabi</a:t>
          </a:r>
          <a:endParaRPr lang="en-US" dirty="0"/>
        </a:p>
      </dgm:t>
    </dgm:pt>
    <dgm:pt modelId="{2A72FC68-D736-4275-942D-CFF44659EB5A}" type="parTrans" cxnId="{E3C64835-B887-488A-ADB4-BC89774BF5D9}">
      <dgm:prSet/>
      <dgm:spPr/>
      <dgm:t>
        <a:bodyPr/>
        <a:lstStyle/>
        <a:p>
          <a:endParaRPr lang="en-US"/>
        </a:p>
      </dgm:t>
    </dgm:pt>
    <dgm:pt modelId="{09A7AD80-B4C6-4561-890D-5BBDBFAF5722}" type="sibTrans" cxnId="{E3C64835-B887-488A-ADB4-BC89774BF5D9}">
      <dgm:prSet/>
      <dgm:spPr/>
      <dgm:t>
        <a:bodyPr/>
        <a:lstStyle/>
        <a:p>
          <a:endParaRPr lang="en-US"/>
        </a:p>
      </dgm:t>
    </dgm:pt>
    <dgm:pt modelId="{388DFDBE-0880-47E2-A836-95127FE3CE3E}" type="pres">
      <dgm:prSet presAssocID="{7F600DA8-C774-4D18-8DA7-831D60C66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0BA1B95-935D-49F1-8380-8C1E252717BE}" type="pres">
      <dgm:prSet presAssocID="{14AF97B1-F604-49D7-ACD3-B731078D25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4B1C10-D1A8-419C-BDF9-845BDEA757F1}" type="pres">
      <dgm:prSet presAssocID="{50F0F261-9433-433F-B038-F10198A78308}" presName="spacer" presStyleCnt="0"/>
      <dgm:spPr/>
    </dgm:pt>
    <dgm:pt modelId="{1B406529-44F3-4C83-8ACB-84B211E1E30F}" type="pres">
      <dgm:prSet presAssocID="{994398F8-ACAC-4D92-A652-8B38FB65BF1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BC7A96-FC05-4D3B-9081-D6CC64E15841}" type="pres">
      <dgm:prSet presAssocID="{53D5A6B3-F110-40DF-B880-D958592EBE52}" presName="spacer" presStyleCnt="0"/>
      <dgm:spPr/>
    </dgm:pt>
    <dgm:pt modelId="{84CFE0F2-9DFD-4615-A060-EA7293ED3CEF}" type="pres">
      <dgm:prSet presAssocID="{8E2A8546-48B1-4497-BD07-7F792A162D9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BFA7D7-E870-4354-BF74-546E5DE74434}" type="pres">
      <dgm:prSet presAssocID="{017860BF-9B5F-42DC-A57E-996917242C93}" presName="spacer" presStyleCnt="0"/>
      <dgm:spPr/>
    </dgm:pt>
    <dgm:pt modelId="{3979CCAC-08F8-4326-BDCE-7F21105028DE}" type="pres">
      <dgm:prSet presAssocID="{8A38111C-7BA4-4EB0-B212-D606B48BDA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18C41A8-1F9E-472A-A9E2-B453C4F2FFAE}" type="presOf" srcId="{8E2A8546-48B1-4497-BD07-7F792A162D9E}" destId="{84CFE0F2-9DFD-4615-A060-EA7293ED3CEF}" srcOrd="0" destOrd="0" presId="urn:microsoft.com/office/officeart/2005/8/layout/vList2"/>
    <dgm:cxn modelId="{ABC6B605-EBCD-4B9B-B7F2-B5D06815607C}" type="presOf" srcId="{7F600DA8-C774-4D18-8DA7-831D60C6629D}" destId="{388DFDBE-0880-47E2-A836-95127FE3CE3E}" srcOrd="0" destOrd="0" presId="urn:microsoft.com/office/officeart/2005/8/layout/vList2"/>
    <dgm:cxn modelId="{16A86978-5207-431F-88DF-4BEE5D263798}" srcId="{7F600DA8-C774-4D18-8DA7-831D60C6629D}" destId="{14AF97B1-F604-49D7-ACD3-B731078D2520}" srcOrd="0" destOrd="0" parTransId="{C83662C1-A392-4DD3-868F-22ECB9871043}" sibTransId="{50F0F261-9433-433F-B038-F10198A78308}"/>
    <dgm:cxn modelId="{476427E5-FAC9-4B74-8586-A80D1CA6D7C4}" type="presOf" srcId="{994398F8-ACAC-4D92-A652-8B38FB65BF1A}" destId="{1B406529-44F3-4C83-8ACB-84B211E1E30F}" srcOrd="0" destOrd="0" presId="urn:microsoft.com/office/officeart/2005/8/layout/vList2"/>
    <dgm:cxn modelId="{7636BC4F-3B8D-4D19-9B47-1B7C5428B574}" type="presOf" srcId="{8A38111C-7BA4-4EB0-B212-D606B48BDA38}" destId="{3979CCAC-08F8-4326-BDCE-7F21105028DE}" srcOrd="0" destOrd="0" presId="urn:microsoft.com/office/officeart/2005/8/layout/vList2"/>
    <dgm:cxn modelId="{E3C64835-B887-488A-ADB4-BC89774BF5D9}" srcId="{7F600DA8-C774-4D18-8DA7-831D60C6629D}" destId="{8A38111C-7BA4-4EB0-B212-D606B48BDA38}" srcOrd="3" destOrd="0" parTransId="{2A72FC68-D736-4275-942D-CFF44659EB5A}" sibTransId="{09A7AD80-B4C6-4561-890D-5BBDBFAF5722}"/>
    <dgm:cxn modelId="{E9382FBD-54CD-4925-9741-A82FCCE53C66}" type="presOf" srcId="{14AF97B1-F604-49D7-ACD3-B731078D2520}" destId="{40BA1B95-935D-49F1-8380-8C1E252717BE}" srcOrd="0" destOrd="0" presId="urn:microsoft.com/office/officeart/2005/8/layout/vList2"/>
    <dgm:cxn modelId="{D3D3EFD7-30AE-4075-B6DA-06187D56FAB4}" srcId="{7F600DA8-C774-4D18-8DA7-831D60C6629D}" destId="{994398F8-ACAC-4D92-A652-8B38FB65BF1A}" srcOrd="1" destOrd="0" parTransId="{10FF3E5B-BECF-4F4E-B175-51E3E46E3843}" sibTransId="{53D5A6B3-F110-40DF-B880-D958592EBE52}"/>
    <dgm:cxn modelId="{87233D9B-BC58-4707-B756-5A2DC017632A}" srcId="{7F600DA8-C774-4D18-8DA7-831D60C6629D}" destId="{8E2A8546-48B1-4497-BD07-7F792A162D9E}" srcOrd="2" destOrd="0" parTransId="{C01C5272-9FE3-4D59-AA4E-33B0A7BD9047}" sibTransId="{017860BF-9B5F-42DC-A57E-996917242C93}"/>
    <dgm:cxn modelId="{FB80FDAD-B605-4681-A717-4790F016B785}" type="presParOf" srcId="{388DFDBE-0880-47E2-A836-95127FE3CE3E}" destId="{40BA1B95-935D-49F1-8380-8C1E252717BE}" srcOrd="0" destOrd="0" presId="urn:microsoft.com/office/officeart/2005/8/layout/vList2"/>
    <dgm:cxn modelId="{0A251077-DFE0-4A94-9CF1-B9230492119B}" type="presParOf" srcId="{388DFDBE-0880-47E2-A836-95127FE3CE3E}" destId="{C14B1C10-D1A8-419C-BDF9-845BDEA757F1}" srcOrd="1" destOrd="0" presId="urn:microsoft.com/office/officeart/2005/8/layout/vList2"/>
    <dgm:cxn modelId="{DD43B6B7-9EC3-4705-BCEF-27886C1FFF75}" type="presParOf" srcId="{388DFDBE-0880-47E2-A836-95127FE3CE3E}" destId="{1B406529-44F3-4C83-8ACB-84B211E1E30F}" srcOrd="2" destOrd="0" presId="urn:microsoft.com/office/officeart/2005/8/layout/vList2"/>
    <dgm:cxn modelId="{035EE4EE-3908-4864-8325-53831C75D104}" type="presParOf" srcId="{388DFDBE-0880-47E2-A836-95127FE3CE3E}" destId="{37BC7A96-FC05-4D3B-9081-D6CC64E15841}" srcOrd="3" destOrd="0" presId="urn:microsoft.com/office/officeart/2005/8/layout/vList2"/>
    <dgm:cxn modelId="{835260D6-59ED-4766-9E42-42AD993EB790}" type="presParOf" srcId="{388DFDBE-0880-47E2-A836-95127FE3CE3E}" destId="{84CFE0F2-9DFD-4615-A060-EA7293ED3CEF}" srcOrd="4" destOrd="0" presId="urn:microsoft.com/office/officeart/2005/8/layout/vList2"/>
    <dgm:cxn modelId="{6B2FC4F8-2ED5-49D1-8EC3-0E08C83611DE}" type="presParOf" srcId="{388DFDBE-0880-47E2-A836-95127FE3CE3E}" destId="{88BFA7D7-E870-4354-BF74-546E5DE74434}" srcOrd="5" destOrd="0" presId="urn:microsoft.com/office/officeart/2005/8/layout/vList2"/>
    <dgm:cxn modelId="{67AC1153-B496-400E-AAE3-FE84FAA2F165}" type="presParOf" srcId="{388DFDBE-0880-47E2-A836-95127FE3CE3E}" destId="{3979CCAC-08F8-4326-BDCE-7F21105028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14DDD2-C411-4630-A5A6-E6906AA606B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108DAA0-A6E0-4D2D-ADEF-B684C7FCFABA}">
      <dgm:prSet/>
      <dgm:spPr/>
      <dgm:t>
        <a:bodyPr/>
        <a:lstStyle/>
        <a:p>
          <a:r>
            <a:rPr lang="hr-HR"/>
            <a:t>Počeo u drugoj polovici XIX. stoljeća</a:t>
          </a:r>
          <a:endParaRPr lang="en-US"/>
        </a:p>
      </dgm:t>
    </dgm:pt>
    <dgm:pt modelId="{846512BD-BDDE-4C5F-9276-12BE977A64DA}" type="parTrans" cxnId="{279BB259-A4FC-403B-A35A-3B42703EA0DF}">
      <dgm:prSet/>
      <dgm:spPr/>
      <dgm:t>
        <a:bodyPr/>
        <a:lstStyle/>
        <a:p>
          <a:endParaRPr lang="en-US"/>
        </a:p>
      </dgm:t>
    </dgm:pt>
    <dgm:pt modelId="{EEA72669-97C3-4D9F-8A36-9ABA57AC0DB8}" type="sibTrans" cxnId="{279BB259-A4FC-403B-A35A-3B42703EA0DF}">
      <dgm:prSet/>
      <dgm:spPr/>
      <dgm:t>
        <a:bodyPr/>
        <a:lstStyle/>
        <a:p>
          <a:endParaRPr lang="en-US"/>
        </a:p>
      </dgm:t>
    </dgm:pt>
    <dgm:pt modelId="{D2908C85-0C05-4C94-860F-C7DEC66D3CD4}">
      <dgm:prSet/>
      <dgm:spPr/>
      <dgm:t>
        <a:bodyPr/>
        <a:lstStyle/>
        <a:p>
          <a:r>
            <a:rPr lang="hr-HR" dirty="0"/>
            <a:t>1861. godine – sabor sa sjedištem u Poreču</a:t>
          </a:r>
          <a:endParaRPr lang="en-US" dirty="0"/>
        </a:p>
      </dgm:t>
    </dgm:pt>
    <dgm:pt modelId="{16DC7061-E572-4368-BB87-DD3F2C9E13FE}" type="parTrans" cxnId="{A033C372-54BD-4274-9ECE-C3CE2D545226}">
      <dgm:prSet/>
      <dgm:spPr/>
      <dgm:t>
        <a:bodyPr/>
        <a:lstStyle/>
        <a:p>
          <a:endParaRPr lang="en-US"/>
        </a:p>
      </dgm:t>
    </dgm:pt>
    <dgm:pt modelId="{EEC300F8-9F85-4345-91CD-897C3B11F5DB}" type="sibTrans" cxnId="{A033C372-54BD-4274-9ECE-C3CE2D545226}">
      <dgm:prSet/>
      <dgm:spPr/>
      <dgm:t>
        <a:bodyPr/>
        <a:lstStyle/>
        <a:p>
          <a:endParaRPr lang="en-US"/>
        </a:p>
      </dgm:t>
    </dgm:pt>
    <dgm:pt modelId="{3A9D6096-4F7F-4D47-960F-0EB58CE919DF}">
      <dgm:prSet/>
      <dgm:spPr/>
      <dgm:t>
        <a:bodyPr/>
        <a:lstStyle/>
        <a:p>
          <a:r>
            <a:rPr lang="hr-HR"/>
            <a:t>Većinu imali talijanski zastupnici</a:t>
          </a:r>
          <a:endParaRPr lang="en-US"/>
        </a:p>
      </dgm:t>
    </dgm:pt>
    <dgm:pt modelId="{1F86336B-7587-437E-9713-309D7CD84433}" type="parTrans" cxnId="{F7F522AB-F636-4366-A1FB-AF7BEEB14AB6}">
      <dgm:prSet/>
      <dgm:spPr/>
      <dgm:t>
        <a:bodyPr/>
        <a:lstStyle/>
        <a:p>
          <a:endParaRPr lang="en-US"/>
        </a:p>
      </dgm:t>
    </dgm:pt>
    <dgm:pt modelId="{8274CAAE-A579-4403-BC81-0D3EB1F969BA}" type="sibTrans" cxnId="{F7F522AB-F636-4366-A1FB-AF7BEEB14AB6}">
      <dgm:prSet/>
      <dgm:spPr/>
      <dgm:t>
        <a:bodyPr/>
        <a:lstStyle/>
        <a:p>
          <a:endParaRPr lang="en-US"/>
        </a:p>
      </dgm:t>
    </dgm:pt>
    <dgm:pt modelId="{7E2CA14B-FBFD-4EE6-976B-BE264E35C510}">
      <dgm:prSet/>
      <dgm:spPr/>
      <dgm:t>
        <a:bodyPr/>
        <a:lstStyle/>
        <a:p>
          <a:r>
            <a:rPr lang="hr-HR" dirty="0"/>
            <a:t>Najistaknutiji hrvatski zastupnik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Juraj Dobrila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F011F1-2588-4F62-ADF3-F3A5AA6D30D8}" type="parTrans" cxnId="{9710DF85-1986-4AEA-AC1A-315A2275F33E}">
      <dgm:prSet/>
      <dgm:spPr/>
      <dgm:t>
        <a:bodyPr/>
        <a:lstStyle/>
        <a:p>
          <a:endParaRPr lang="en-US"/>
        </a:p>
      </dgm:t>
    </dgm:pt>
    <dgm:pt modelId="{0C4AA841-B360-4DDB-9100-75A506E2A932}" type="sibTrans" cxnId="{9710DF85-1986-4AEA-AC1A-315A2275F33E}">
      <dgm:prSet/>
      <dgm:spPr/>
      <dgm:t>
        <a:bodyPr/>
        <a:lstStyle/>
        <a:p>
          <a:endParaRPr lang="en-US"/>
        </a:p>
      </dgm:t>
    </dgm:pt>
    <dgm:pt modelId="{75795B79-A65A-4B0C-849C-B3FAF4093AAB}">
      <dgm:prSet/>
      <dgm:spPr/>
      <dgm:t>
        <a:bodyPr/>
        <a:lstStyle/>
        <a:p>
          <a:r>
            <a:rPr lang="hr-HR"/>
            <a:t>Zagovarali ravnopravnu uporabu hrvatskog jezika</a:t>
          </a:r>
          <a:endParaRPr lang="en-US"/>
        </a:p>
      </dgm:t>
    </dgm:pt>
    <dgm:pt modelId="{8A50C85F-78C9-4DDC-A074-35522216329A}" type="parTrans" cxnId="{30159176-A71F-4B43-B877-CE03CC273E0D}">
      <dgm:prSet/>
      <dgm:spPr/>
      <dgm:t>
        <a:bodyPr/>
        <a:lstStyle/>
        <a:p>
          <a:endParaRPr lang="en-US"/>
        </a:p>
      </dgm:t>
    </dgm:pt>
    <dgm:pt modelId="{32F7B650-2ED9-49D3-AB29-ED69A94CAC41}" type="sibTrans" cxnId="{30159176-A71F-4B43-B877-CE03CC273E0D}">
      <dgm:prSet/>
      <dgm:spPr/>
      <dgm:t>
        <a:bodyPr/>
        <a:lstStyle/>
        <a:p>
          <a:endParaRPr lang="en-US"/>
        </a:p>
      </dgm:t>
    </dgm:pt>
    <dgm:pt modelId="{70F480E0-D6EF-4D02-B9B3-AC59C66058C6}">
      <dgm:prSet/>
      <dgm:spPr/>
      <dgm:t>
        <a:bodyPr/>
        <a:lstStyle/>
        <a:p>
          <a:r>
            <a:rPr lang="hr-HR" dirty="0"/>
            <a:t>Osnivanje čitaonica </a:t>
          </a:r>
          <a:r>
            <a:rPr lang="hr-HR" dirty="0" smtClean="0"/>
            <a:t>– vrlo </a:t>
          </a:r>
          <a:r>
            <a:rPr lang="hr-HR" dirty="0"/>
            <a:t>važne u širenju preporodnih ideja</a:t>
          </a:r>
          <a:endParaRPr lang="en-US" dirty="0"/>
        </a:p>
      </dgm:t>
    </dgm:pt>
    <dgm:pt modelId="{7F96057E-F9FD-4414-9C5B-6BC8C8B5AF60}" type="parTrans" cxnId="{5F52E031-9C87-4482-970C-30A4C4E94374}">
      <dgm:prSet/>
      <dgm:spPr/>
      <dgm:t>
        <a:bodyPr/>
        <a:lstStyle/>
        <a:p>
          <a:endParaRPr lang="en-US"/>
        </a:p>
      </dgm:t>
    </dgm:pt>
    <dgm:pt modelId="{D1EA47B2-D8A0-4600-B375-4443FFD5D47F}" type="sibTrans" cxnId="{5F52E031-9C87-4482-970C-30A4C4E94374}">
      <dgm:prSet/>
      <dgm:spPr/>
      <dgm:t>
        <a:bodyPr/>
        <a:lstStyle/>
        <a:p>
          <a:endParaRPr lang="en-US"/>
        </a:p>
      </dgm:t>
    </dgm:pt>
    <dgm:pt modelId="{8D0D127B-B950-4AEA-8C48-B41EFD8F05BB}" type="pres">
      <dgm:prSet presAssocID="{B214DDD2-C411-4630-A5A6-E6906AA606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A3171E5-1612-4ADE-9E92-E74A44AC491A}" type="pres">
      <dgm:prSet presAssocID="{D108DAA0-A6E0-4D2D-ADEF-B684C7FCFAB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3BF13F-93A0-4704-BC89-911F17766046}" type="pres">
      <dgm:prSet presAssocID="{EEA72669-97C3-4D9F-8A36-9ABA57AC0DB8}" presName="spacer" presStyleCnt="0"/>
      <dgm:spPr/>
    </dgm:pt>
    <dgm:pt modelId="{FAFB0A3E-2B30-4250-9E33-BAE7EAA2F5CD}" type="pres">
      <dgm:prSet presAssocID="{D2908C85-0C05-4C94-860F-C7DEC66D3CD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0C2A75-8A29-48F8-BD33-96F34B6C0E80}" type="pres">
      <dgm:prSet presAssocID="{EEC300F8-9F85-4345-91CD-897C3B11F5DB}" presName="spacer" presStyleCnt="0"/>
      <dgm:spPr/>
    </dgm:pt>
    <dgm:pt modelId="{221C2831-9762-4D08-AAC0-7D6B06AFF581}" type="pres">
      <dgm:prSet presAssocID="{3A9D6096-4F7F-4D47-960F-0EB58CE919D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0C96B0-54ED-44CC-8C86-1C551808A204}" type="pres">
      <dgm:prSet presAssocID="{8274CAAE-A579-4403-BC81-0D3EB1F969BA}" presName="spacer" presStyleCnt="0"/>
      <dgm:spPr/>
    </dgm:pt>
    <dgm:pt modelId="{CD70B650-A6B5-40D3-A005-D981AD81CB28}" type="pres">
      <dgm:prSet presAssocID="{7E2CA14B-FBFD-4EE6-976B-BE264E35C51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04245D-5426-4B16-9CE5-0FE1585EE9C9}" type="pres">
      <dgm:prSet presAssocID="{0C4AA841-B360-4DDB-9100-75A506E2A932}" presName="spacer" presStyleCnt="0"/>
      <dgm:spPr/>
    </dgm:pt>
    <dgm:pt modelId="{0B8EF908-EF3A-447A-B60E-97A396C5740F}" type="pres">
      <dgm:prSet presAssocID="{75795B79-A65A-4B0C-849C-B3FAF4093AA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EF0C1D-D71F-404F-B19F-39C605FC1555}" type="pres">
      <dgm:prSet presAssocID="{32F7B650-2ED9-49D3-AB29-ED69A94CAC41}" presName="spacer" presStyleCnt="0"/>
      <dgm:spPr/>
    </dgm:pt>
    <dgm:pt modelId="{4E765616-B7D5-428D-87AB-D8C8D87208EA}" type="pres">
      <dgm:prSet presAssocID="{70F480E0-D6EF-4D02-B9B3-AC59C66058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E2DD6B-9841-44F9-B740-A0B5C2E6449A}" type="presOf" srcId="{75795B79-A65A-4B0C-849C-B3FAF4093AAB}" destId="{0B8EF908-EF3A-447A-B60E-97A396C5740F}" srcOrd="0" destOrd="0" presId="urn:microsoft.com/office/officeart/2005/8/layout/vList2"/>
    <dgm:cxn modelId="{A033C372-54BD-4274-9ECE-C3CE2D545226}" srcId="{B214DDD2-C411-4630-A5A6-E6906AA606B9}" destId="{D2908C85-0C05-4C94-860F-C7DEC66D3CD4}" srcOrd="1" destOrd="0" parTransId="{16DC7061-E572-4368-BB87-DD3F2C9E13FE}" sibTransId="{EEC300F8-9F85-4345-91CD-897C3B11F5DB}"/>
    <dgm:cxn modelId="{65DC47EF-9F3E-4E6E-BC65-3B02C56F4270}" type="presOf" srcId="{B214DDD2-C411-4630-A5A6-E6906AA606B9}" destId="{8D0D127B-B950-4AEA-8C48-B41EFD8F05BB}" srcOrd="0" destOrd="0" presId="urn:microsoft.com/office/officeart/2005/8/layout/vList2"/>
    <dgm:cxn modelId="{A9CE31E5-078C-4AEA-8DA8-6CC1CF9424FD}" type="presOf" srcId="{D108DAA0-A6E0-4D2D-ADEF-B684C7FCFABA}" destId="{DA3171E5-1612-4ADE-9E92-E74A44AC491A}" srcOrd="0" destOrd="0" presId="urn:microsoft.com/office/officeart/2005/8/layout/vList2"/>
    <dgm:cxn modelId="{9710DF85-1986-4AEA-AC1A-315A2275F33E}" srcId="{B214DDD2-C411-4630-A5A6-E6906AA606B9}" destId="{7E2CA14B-FBFD-4EE6-976B-BE264E35C510}" srcOrd="3" destOrd="0" parTransId="{B4F011F1-2588-4F62-ADF3-F3A5AA6D30D8}" sibTransId="{0C4AA841-B360-4DDB-9100-75A506E2A932}"/>
    <dgm:cxn modelId="{279BB259-A4FC-403B-A35A-3B42703EA0DF}" srcId="{B214DDD2-C411-4630-A5A6-E6906AA606B9}" destId="{D108DAA0-A6E0-4D2D-ADEF-B684C7FCFABA}" srcOrd="0" destOrd="0" parTransId="{846512BD-BDDE-4C5F-9276-12BE977A64DA}" sibTransId="{EEA72669-97C3-4D9F-8A36-9ABA57AC0DB8}"/>
    <dgm:cxn modelId="{E9D8F4C7-D6AD-459B-89D5-6678B89FD719}" type="presOf" srcId="{70F480E0-D6EF-4D02-B9B3-AC59C66058C6}" destId="{4E765616-B7D5-428D-87AB-D8C8D87208EA}" srcOrd="0" destOrd="0" presId="urn:microsoft.com/office/officeart/2005/8/layout/vList2"/>
    <dgm:cxn modelId="{30159176-A71F-4B43-B877-CE03CC273E0D}" srcId="{B214DDD2-C411-4630-A5A6-E6906AA606B9}" destId="{75795B79-A65A-4B0C-849C-B3FAF4093AAB}" srcOrd="4" destOrd="0" parTransId="{8A50C85F-78C9-4DDC-A074-35522216329A}" sibTransId="{32F7B650-2ED9-49D3-AB29-ED69A94CAC41}"/>
    <dgm:cxn modelId="{05BD985C-79F1-4AE3-8A2D-39EE6BCB46D4}" type="presOf" srcId="{D2908C85-0C05-4C94-860F-C7DEC66D3CD4}" destId="{FAFB0A3E-2B30-4250-9E33-BAE7EAA2F5CD}" srcOrd="0" destOrd="0" presId="urn:microsoft.com/office/officeart/2005/8/layout/vList2"/>
    <dgm:cxn modelId="{F7F522AB-F636-4366-A1FB-AF7BEEB14AB6}" srcId="{B214DDD2-C411-4630-A5A6-E6906AA606B9}" destId="{3A9D6096-4F7F-4D47-960F-0EB58CE919DF}" srcOrd="2" destOrd="0" parTransId="{1F86336B-7587-437E-9713-309D7CD84433}" sibTransId="{8274CAAE-A579-4403-BC81-0D3EB1F969BA}"/>
    <dgm:cxn modelId="{35305C86-E2FB-4B11-987F-066B4371A7CA}" type="presOf" srcId="{3A9D6096-4F7F-4D47-960F-0EB58CE919DF}" destId="{221C2831-9762-4D08-AAC0-7D6B06AFF581}" srcOrd="0" destOrd="0" presId="urn:microsoft.com/office/officeart/2005/8/layout/vList2"/>
    <dgm:cxn modelId="{4863BF99-F45A-43F5-B0BB-B85E1B25F470}" type="presOf" srcId="{7E2CA14B-FBFD-4EE6-976B-BE264E35C510}" destId="{CD70B650-A6B5-40D3-A005-D981AD81CB28}" srcOrd="0" destOrd="0" presId="urn:microsoft.com/office/officeart/2005/8/layout/vList2"/>
    <dgm:cxn modelId="{5F52E031-9C87-4482-970C-30A4C4E94374}" srcId="{B214DDD2-C411-4630-A5A6-E6906AA606B9}" destId="{70F480E0-D6EF-4D02-B9B3-AC59C66058C6}" srcOrd="5" destOrd="0" parTransId="{7F96057E-F9FD-4414-9C5B-6BC8C8B5AF60}" sibTransId="{D1EA47B2-D8A0-4600-B375-4443FFD5D47F}"/>
    <dgm:cxn modelId="{2A70E1A5-DC19-47E2-A9C0-CD85F4A35196}" type="presParOf" srcId="{8D0D127B-B950-4AEA-8C48-B41EFD8F05BB}" destId="{DA3171E5-1612-4ADE-9E92-E74A44AC491A}" srcOrd="0" destOrd="0" presId="urn:microsoft.com/office/officeart/2005/8/layout/vList2"/>
    <dgm:cxn modelId="{5421E169-D0EE-4B8B-B9B1-EB9369FC7EB7}" type="presParOf" srcId="{8D0D127B-B950-4AEA-8C48-B41EFD8F05BB}" destId="{1C3BF13F-93A0-4704-BC89-911F17766046}" srcOrd="1" destOrd="0" presId="urn:microsoft.com/office/officeart/2005/8/layout/vList2"/>
    <dgm:cxn modelId="{1B2407B3-CF0B-48CE-B404-0CF2939342FC}" type="presParOf" srcId="{8D0D127B-B950-4AEA-8C48-B41EFD8F05BB}" destId="{FAFB0A3E-2B30-4250-9E33-BAE7EAA2F5CD}" srcOrd="2" destOrd="0" presId="urn:microsoft.com/office/officeart/2005/8/layout/vList2"/>
    <dgm:cxn modelId="{A204ECEC-103C-4A92-AA34-75B1B2770404}" type="presParOf" srcId="{8D0D127B-B950-4AEA-8C48-B41EFD8F05BB}" destId="{160C2A75-8A29-48F8-BD33-96F34B6C0E80}" srcOrd="3" destOrd="0" presId="urn:microsoft.com/office/officeart/2005/8/layout/vList2"/>
    <dgm:cxn modelId="{0DC01590-C4F1-4796-98F3-94A2A8871149}" type="presParOf" srcId="{8D0D127B-B950-4AEA-8C48-B41EFD8F05BB}" destId="{221C2831-9762-4D08-AAC0-7D6B06AFF581}" srcOrd="4" destOrd="0" presId="urn:microsoft.com/office/officeart/2005/8/layout/vList2"/>
    <dgm:cxn modelId="{E80C7EFE-9027-4A2E-B3FE-D375BA44F3DE}" type="presParOf" srcId="{8D0D127B-B950-4AEA-8C48-B41EFD8F05BB}" destId="{4A0C96B0-54ED-44CC-8C86-1C551808A204}" srcOrd="5" destOrd="0" presId="urn:microsoft.com/office/officeart/2005/8/layout/vList2"/>
    <dgm:cxn modelId="{A29698D4-8E9C-4AE5-BCD0-61596525747C}" type="presParOf" srcId="{8D0D127B-B950-4AEA-8C48-B41EFD8F05BB}" destId="{CD70B650-A6B5-40D3-A005-D981AD81CB28}" srcOrd="6" destOrd="0" presId="urn:microsoft.com/office/officeart/2005/8/layout/vList2"/>
    <dgm:cxn modelId="{3F0C2061-C088-43CD-842B-53D092B4AA9B}" type="presParOf" srcId="{8D0D127B-B950-4AEA-8C48-B41EFD8F05BB}" destId="{7004245D-5426-4B16-9CE5-0FE1585EE9C9}" srcOrd="7" destOrd="0" presId="urn:microsoft.com/office/officeart/2005/8/layout/vList2"/>
    <dgm:cxn modelId="{4998D07E-C7A0-4FEE-96DF-5CE40F86D10E}" type="presParOf" srcId="{8D0D127B-B950-4AEA-8C48-B41EFD8F05BB}" destId="{0B8EF908-EF3A-447A-B60E-97A396C5740F}" srcOrd="8" destOrd="0" presId="urn:microsoft.com/office/officeart/2005/8/layout/vList2"/>
    <dgm:cxn modelId="{D0DD08F1-DAEC-4570-8E0F-A1789EE02F08}" type="presParOf" srcId="{8D0D127B-B950-4AEA-8C48-B41EFD8F05BB}" destId="{D4EF0C1D-D71F-404F-B19F-39C605FC1555}" srcOrd="9" destOrd="0" presId="urn:microsoft.com/office/officeart/2005/8/layout/vList2"/>
    <dgm:cxn modelId="{37DCF879-6671-4658-A8B9-AC8FEAD91858}" type="presParOf" srcId="{8D0D127B-B950-4AEA-8C48-B41EFD8F05BB}" destId="{4E765616-B7D5-428D-87AB-D8C8D87208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2493F-5BE6-4026-994E-3E00AE4CB0E6}">
      <dsp:nvSpPr>
        <dsp:cNvPr id="0" name=""/>
        <dsp:cNvSpPr/>
      </dsp:nvSpPr>
      <dsp:spPr>
        <a:xfrm>
          <a:off x="0" y="48447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Prva polovica XIX. stoljeća – Dalmacija gospodarski slabo razvijena i prometno izolirana</a:t>
          </a:r>
          <a:endParaRPr lang="en-US" sz="3500" kern="1200" dirty="0"/>
        </a:p>
      </dsp:txBody>
      <dsp:txXfrm>
        <a:off x="0" y="48447"/>
        <a:ext cx="10515600" cy="1351349"/>
      </dsp:txXfrm>
    </dsp:sp>
    <dsp:sp modelId="{34595820-D019-4508-AD6B-F00A1A16ACAC}">
      <dsp:nvSpPr>
        <dsp:cNvPr id="0" name=""/>
        <dsp:cNvSpPr/>
      </dsp:nvSpPr>
      <dsp:spPr>
        <a:xfrm>
          <a:off x="0" y="1500597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Talijanski jezik službeni (u gradovima uporaba bila raširena i među hrvatskim stanovništvom)</a:t>
          </a:r>
          <a:endParaRPr lang="en-US" sz="3500" kern="1200" dirty="0"/>
        </a:p>
      </dsp:txBody>
      <dsp:txXfrm>
        <a:off x="0" y="1500597"/>
        <a:ext cx="10515600" cy="1351349"/>
      </dsp:txXfrm>
    </dsp:sp>
    <dsp:sp modelId="{9454F77F-6119-4E5D-A86B-DEFE7E87DDB1}">
      <dsp:nvSpPr>
        <dsp:cNvPr id="0" name=""/>
        <dsp:cNvSpPr/>
      </dsp:nvSpPr>
      <dsp:spPr>
        <a:xfrm>
          <a:off x="0" y="2952746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Hrvatsko seljaštvo – velik broj nepismen, teški životni uvjeti</a:t>
          </a:r>
          <a:endParaRPr lang="en-US" sz="3500" kern="1200" dirty="0"/>
        </a:p>
      </dsp:txBody>
      <dsp:txXfrm>
        <a:off x="0" y="2952746"/>
        <a:ext cx="10515600" cy="13513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F3B82-A3F8-4715-813D-0F8328493946}">
      <dsp:nvSpPr>
        <dsp:cNvPr id="0" name=""/>
        <dsp:cNvSpPr/>
      </dsp:nvSpPr>
      <dsp:spPr>
        <a:xfrm>
          <a:off x="0" y="137169"/>
          <a:ext cx="10515600" cy="9652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Godine 1870. Juraj Dobrila pokrenuo je prve novine na hrvatskom jeziku </a:t>
          </a: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”Naša sloga”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7169"/>
        <a:ext cx="10515600" cy="965250"/>
      </dsp:txXfrm>
    </dsp:sp>
    <dsp:sp modelId="{8A54A383-9328-4586-9181-418DB17CA1A8}">
      <dsp:nvSpPr>
        <dsp:cNvPr id="0" name=""/>
        <dsp:cNvSpPr/>
      </dsp:nvSpPr>
      <dsp:spPr>
        <a:xfrm>
          <a:off x="0" y="1174419"/>
          <a:ext cx="10515600" cy="96525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Potkraj XIX. stoljeća sve jače isticanje zahtjeva za </a:t>
          </a: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ujedinjenje Istre s Banskom Hrvatskom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74419"/>
        <a:ext cx="10515600" cy="965250"/>
      </dsp:txXfrm>
    </dsp:sp>
    <dsp:sp modelId="{88600E2A-EBD2-4196-B4E9-4BB081CAC6D1}">
      <dsp:nvSpPr>
        <dsp:cNvPr id="0" name=""/>
        <dsp:cNvSpPr/>
      </dsp:nvSpPr>
      <dsp:spPr>
        <a:xfrm>
          <a:off x="0" y="2211669"/>
          <a:ext cx="10515600" cy="96525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1883. godine </a:t>
          </a:r>
          <a:r>
            <a:rPr lang="hr-HR" sz="2500" kern="1200" dirty="0"/>
            <a:t>– Hrvatski političar </a:t>
          </a: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Matko </a:t>
          </a:r>
          <a:r>
            <a:rPr lang="hr-HR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Laginja</a:t>
          </a:r>
          <a:r>
            <a:rPr lang="hr-H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500" kern="1200" dirty="0"/>
            <a:t>pokušao u Istarskom saboru održati govor na hrvatskom jeziku </a:t>
          </a:r>
          <a:r>
            <a:rPr lang="hr-HR" sz="2500" kern="1200" dirty="0" smtClean="0"/>
            <a:t>– nasilno </a:t>
          </a:r>
          <a:r>
            <a:rPr lang="hr-HR" sz="2500" kern="1200" dirty="0"/>
            <a:t>prekinut</a:t>
          </a:r>
          <a:endParaRPr lang="en-US" sz="2500" kern="1200" dirty="0"/>
        </a:p>
      </dsp:txBody>
      <dsp:txXfrm>
        <a:off x="0" y="2211669"/>
        <a:ext cx="10515600" cy="965250"/>
      </dsp:txXfrm>
    </dsp:sp>
    <dsp:sp modelId="{90EC3E2C-945A-41A3-B426-275F3155E914}">
      <dsp:nvSpPr>
        <dsp:cNvPr id="0" name=""/>
        <dsp:cNvSpPr/>
      </dsp:nvSpPr>
      <dsp:spPr>
        <a:xfrm>
          <a:off x="0" y="3248919"/>
          <a:ext cx="10515600" cy="96525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Potkraj </a:t>
          </a:r>
          <a:r>
            <a:rPr lang="hr-HR" sz="2500" kern="1200" dirty="0" err="1"/>
            <a:t>XIX</a:t>
          </a:r>
          <a:r>
            <a:rPr lang="hr-HR" sz="2500" kern="1200" dirty="0"/>
            <a:t>. stoljeća djelomično dopuštena uporaba hrvatskog jezika u Saboru</a:t>
          </a:r>
          <a:endParaRPr lang="en-US" sz="2500" kern="1200" dirty="0"/>
        </a:p>
      </dsp:txBody>
      <dsp:txXfrm>
        <a:off x="0" y="3248919"/>
        <a:ext cx="10515600" cy="96525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39B814-37AA-4CAB-8EC9-8AF31B04349B}">
      <dsp:nvSpPr>
        <dsp:cNvPr id="0" name=""/>
        <dsp:cNvSpPr/>
      </dsp:nvSpPr>
      <dsp:spPr>
        <a:xfrm>
          <a:off x="0" y="27368"/>
          <a:ext cx="5509334" cy="21036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U osnovnim školama u općinama s hrvatskom većinom </a:t>
          </a:r>
          <a:r>
            <a:rPr lang="hr-HR" sz="3100" kern="1200" dirty="0" smtClean="0"/>
            <a:t>– nastava </a:t>
          </a:r>
          <a:r>
            <a:rPr lang="hr-HR" sz="3100" kern="1200" dirty="0"/>
            <a:t>se vodila na hrvatskom jeziku </a:t>
          </a:r>
          <a:endParaRPr lang="en-US" sz="3100" kern="1200" dirty="0"/>
        </a:p>
      </dsp:txBody>
      <dsp:txXfrm>
        <a:off x="0" y="27368"/>
        <a:ext cx="5509334" cy="2103660"/>
      </dsp:txXfrm>
    </dsp:sp>
    <dsp:sp modelId="{1A13B93B-A9D6-43B5-811A-EF5E1EFB2151}">
      <dsp:nvSpPr>
        <dsp:cNvPr id="0" name=""/>
        <dsp:cNvSpPr/>
      </dsp:nvSpPr>
      <dsp:spPr>
        <a:xfrm>
          <a:off x="0" y="2220309"/>
          <a:ext cx="5509334" cy="21036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1899. godine osnovana 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prva hrvatska gimnazija</a:t>
          </a:r>
          <a:r>
            <a:rPr lang="hr-HR" sz="3100" kern="1200" dirty="0"/>
            <a:t> u Pazinu</a:t>
          </a:r>
          <a:endParaRPr lang="en-US" sz="3100" kern="1200" dirty="0"/>
        </a:p>
      </dsp:txBody>
      <dsp:txXfrm>
        <a:off x="0" y="2220309"/>
        <a:ext cx="5509334" cy="2103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063CE-0AD5-4FCC-87DA-52604A06E63D}">
      <dsp:nvSpPr>
        <dsp:cNvPr id="0" name=""/>
        <dsp:cNvSpPr/>
      </dsp:nvSpPr>
      <dsp:spPr>
        <a:xfrm>
          <a:off x="0" y="106047"/>
          <a:ext cx="6175159" cy="202702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Ljudevit Gaj pridonio širenju preporodnih ideja u Dalmaciji</a:t>
          </a:r>
          <a:endParaRPr lang="en-US" sz="3000" kern="1200" dirty="0"/>
        </a:p>
      </dsp:txBody>
      <dsp:txXfrm>
        <a:off x="0" y="106047"/>
        <a:ext cx="6175159" cy="2027024"/>
      </dsp:txXfrm>
    </dsp:sp>
    <dsp:sp modelId="{B97E3B7A-7FF2-4949-B3D0-BE6ACE30A602}">
      <dsp:nvSpPr>
        <dsp:cNvPr id="0" name=""/>
        <dsp:cNvSpPr/>
      </dsp:nvSpPr>
      <dsp:spPr>
        <a:xfrm>
          <a:off x="0" y="2219471"/>
          <a:ext cx="6175159" cy="202702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1844. godine u Zadru</a:t>
          </a:r>
          <a:r>
            <a:rPr lang="hr-HR" sz="3000" kern="1200" dirty="0"/>
            <a:t> – </a:t>
          </a: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 Kuzmić</a:t>
          </a:r>
          <a:r>
            <a:rPr lang="hr-HR" sz="3000" kern="1200" dirty="0"/>
            <a:t> pokrenuo časopis </a:t>
          </a:r>
          <a:r>
            <a:rPr lang="hr-HR" sz="3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„Zora dalmatinska”</a:t>
          </a:r>
          <a:r>
            <a:rPr lang="hr-HR" sz="3000" kern="1200" dirty="0"/>
            <a:t> – kombinacija ikavice sa štokavicom</a:t>
          </a:r>
          <a:endParaRPr lang="en-US" sz="3000" kern="1200" dirty="0"/>
        </a:p>
      </dsp:txBody>
      <dsp:txXfrm>
        <a:off x="0" y="2219471"/>
        <a:ext cx="6175159" cy="20270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7493F-FCF0-4BFA-A136-D30277E7971F}">
      <dsp:nvSpPr>
        <dsp:cNvPr id="0" name=""/>
        <dsp:cNvSpPr/>
      </dsp:nvSpPr>
      <dsp:spPr>
        <a:xfrm>
          <a:off x="0" y="27971"/>
          <a:ext cx="5855563" cy="21036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Petar Preradović </a:t>
          </a:r>
          <a:r>
            <a:rPr lang="hr-HR" sz="3100" kern="1200" dirty="0"/>
            <a:t>– autor pjesme </a:t>
          </a:r>
          <a:r>
            <a:rPr lang="hr-HR" sz="31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„Zora puca, bit će dana” </a:t>
          </a:r>
          <a:r>
            <a:rPr lang="hr-HR" sz="3100" kern="1200" dirty="0"/>
            <a:t>– objavljena u prvom broju </a:t>
          </a:r>
          <a:r>
            <a:rPr lang="hr-HR" sz="3100" i="1" kern="1200" dirty="0"/>
            <a:t>Zore dalmatinske</a:t>
          </a:r>
          <a:endParaRPr lang="en-US" sz="3100" kern="1200" dirty="0"/>
        </a:p>
      </dsp:txBody>
      <dsp:txXfrm>
        <a:off x="0" y="27971"/>
        <a:ext cx="5855563" cy="2103660"/>
      </dsp:txXfrm>
    </dsp:sp>
    <dsp:sp modelId="{99C3E648-A470-4DAA-9461-AB55CE339600}">
      <dsp:nvSpPr>
        <dsp:cNvPr id="0" name=""/>
        <dsp:cNvSpPr/>
      </dsp:nvSpPr>
      <dsp:spPr>
        <a:xfrm>
          <a:off x="0" y="2220912"/>
          <a:ext cx="5855563" cy="21036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Buđenje nacionalne svijesti</a:t>
          </a:r>
          <a:endParaRPr lang="en-US" sz="3100" kern="1200"/>
        </a:p>
      </dsp:txBody>
      <dsp:txXfrm>
        <a:off x="0" y="2220912"/>
        <a:ext cx="5855563" cy="21036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5343ED-C42F-4863-8EF2-CB7F76E1C16E}">
      <dsp:nvSpPr>
        <dsp:cNvPr id="0" name=""/>
        <dsp:cNvSpPr/>
      </dsp:nvSpPr>
      <dsp:spPr>
        <a:xfrm>
          <a:off x="0" y="37039"/>
          <a:ext cx="6184037" cy="209459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1861. godine </a:t>
          </a:r>
          <a:r>
            <a:rPr lang="hr-HR" sz="3100" kern="1200" dirty="0"/>
            <a:t>sazvan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Dalmatinski sabor </a:t>
          </a:r>
          <a:r>
            <a:rPr lang="hr-HR" sz="3100" kern="1200" dirty="0"/>
            <a:t>u Zadru</a:t>
          </a:r>
          <a:endParaRPr lang="en-US" sz="3100" kern="1200" dirty="0"/>
        </a:p>
      </dsp:txBody>
      <dsp:txXfrm>
        <a:off x="0" y="37039"/>
        <a:ext cx="6184037" cy="2094592"/>
      </dsp:txXfrm>
    </dsp:sp>
    <dsp:sp modelId="{1AE4C5B7-7974-4920-AF0E-F9DA6DD80A38}">
      <dsp:nvSpPr>
        <dsp:cNvPr id="0" name=""/>
        <dsp:cNvSpPr/>
      </dsp:nvSpPr>
      <dsp:spPr>
        <a:xfrm>
          <a:off x="0" y="2220912"/>
          <a:ext cx="6184037" cy="2094592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Većinu čini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autonomaši </a:t>
          </a:r>
          <a:r>
            <a:rPr lang="hr-HR" sz="3100" b="0" kern="1200" dirty="0">
              <a:effectLst/>
            </a:rPr>
            <a:t>(</a:t>
          </a:r>
          <a:r>
            <a:rPr lang="hr-HR" sz="3100" kern="1200" dirty="0"/>
            <a:t>predstavnici talijanskog građanstva), a manjinu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Narodna stranka</a:t>
          </a:r>
          <a:endParaRPr lang="en-US" sz="3100" kern="1200" dirty="0"/>
        </a:p>
      </dsp:txBody>
      <dsp:txXfrm>
        <a:off x="0" y="2220912"/>
        <a:ext cx="6184037" cy="20945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FEF43E-D4E8-4912-B605-DB8635E66B89}">
      <dsp:nvSpPr>
        <dsp:cNvPr id="0" name=""/>
        <dsp:cNvSpPr/>
      </dsp:nvSpPr>
      <dsp:spPr>
        <a:xfrm>
          <a:off x="0" y="0"/>
          <a:ext cx="5056108" cy="435133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Narodna stranka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+mj-lt"/>
            </a:rPr>
            <a:t>- tražili ujedinjenje Dalmacije s Banskom Hrvatskom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+mj-lt"/>
            </a:rPr>
            <a:t>- zauzimali se za uvođenje hrvatskog jezika u škole, urede i sudove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- </a:t>
          </a:r>
          <a:r>
            <a:rPr lang="hr-HR" sz="2800" b="0" kern="1200" dirty="0">
              <a:effectLst/>
              <a:latin typeface="+mj-lt"/>
              <a:cs typeface="Arial" panose="020B0604020202020204" pitchFamily="34" charset="0"/>
            </a:rPr>
            <a:t>najistaknutiji članovi –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Mihovil </a:t>
          </a:r>
          <a:r>
            <a:rPr lang="hr-H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Pavlinović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 i Miho Klaić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					</a:t>
          </a:r>
          <a:endParaRPr lang="en-US" sz="2800" kern="1200" dirty="0"/>
        </a:p>
      </dsp:txBody>
      <dsp:txXfrm>
        <a:off x="0" y="0"/>
        <a:ext cx="5056108" cy="4351335"/>
      </dsp:txXfrm>
    </dsp:sp>
    <dsp:sp modelId="{95DC3536-9134-447A-86A6-34B39A6A41C1}">
      <dsp:nvSpPr>
        <dsp:cNvPr id="0" name=""/>
        <dsp:cNvSpPr/>
      </dsp:nvSpPr>
      <dsp:spPr>
        <a:xfrm>
          <a:off x="6263363" y="0"/>
          <a:ext cx="5144123" cy="435133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Autonomaši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effectLst/>
              <a:latin typeface="+mj-lt"/>
              <a:cs typeface="Arial" panose="020B0604020202020204" pitchFamily="34" charset="0"/>
            </a:rPr>
            <a:t>- protivili se zahtjevima za ujedinjenjem Dalmacije s Banskom Hrvatskom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effectLst/>
              <a:latin typeface="+mj-lt"/>
              <a:cs typeface="Arial" panose="020B0604020202020204" pitchFamily="34" charset="0"/>
            </a:rPr>
            <a:t>- Smatrali da Dalmacija treba imati autonoman položaj u Monarhiji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effectLst/>
              <a:latin typeface="+mj-lt"/>
              <a:cs typeface="Arial" panose="020B0604020202020204" pitchFamily="34" charset="0"/>
            </a:rPr>
            <a:t>- talijanski službeni jezik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>
              <a:effectLst/>
              <a:latin typeface="+mj-lt"/>
              <a:cs typeface="Arial" panose="020B0604020202020204" pitchFamily="34" charset="0"/>
            </a:rPr>
            <a:t>- osnivač - </a:t>
          </a:r>
          <a:r>
            <a:rPr lang="hr-HR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Niccolò (Nikola) </a:t>
          </a:r>
          <a:r>
            <a:rPr lang="hr-HR" sz="24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Tommaseo</a:t>
          </a:r>
          <a:r>
            <a:rPr lang="hr-HR" sz="2400" b="0" i="0" kern="1200" dirty="0">
              <a:latin typeface="+mj-lt"/>
            </a:rPr>
            <a:t>, a najistaknutiji predstavnik </a:t>
          </a:r>
          <a:r>
            <a:rPr lang="hr-HR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Antun Bajamonti</a:t>
          </a:r>
          <a:endParaRPr lang="hr-HR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			</a:t>
          </a:r>
          <a:endParaRPr lang="en-US" sz="3600" kern="1200" dirty="0"/>
        </a:p>
      </dsp:txBody>
      <dsp:txXfrm>
        <a:off x="6263363" y="0"/>
        <a:ext cx="5144123" cy="43513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8DCAC-0AEB-453B-9314-4D45842B85B7}">
      <dsp:nvSpPr>
        <dsp:cNvPr id="0" name=""/>
        <dsp:cNvSpPr/>
      </dsp:nvSpPr>
      <dsp:spPr>
        <a:xfrm>
          <a:off x="0" y="30930"/>
          <a:ext cx="6221026" cy="138030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Pitanje jezika – temeljno u političkoj borbi stranaka</a:t>
          </a:r>
          <a:endParaRPr lang="en-US" sz="2600" kern="1200" dirty="0"/>
        </a:p>
      </dsp:txBody>
      <dsp:txXfrm>
        <a:off x="0" y="30930"/>
        <a:ext cx="6221026" cy="1380307"/>
      </dsp:txXfrm>
    </dsp:sp>
    <dsp:sp modelId="{E56B39CD-EFA0-41B9-B5AF-A08044B4DC22}">
      <dsp:nvSpPr>
        <dsp:cNvPr id="0" name=""/>
        <dsp:cNvSpPr/>
      </dsp:nvSpPr>
      <dsp:spPr>
        <a:xfrm>
          <a:off x="0" y="1486118"/>
          <a:ext cx="6221026" cy="138030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Narodna stranka – poticala osnivanje čitaonica, tiskanje novina i knjiga na hrvatskom jeziku</a:t>
          </a:r>
          <a:endParaRPr lang="en-US" sz="2600" kern="1200" dirty="0"/>
        </a:p>
      </dsp:txBody>
      <dsp:txXfrm>
        <a:off x="0" y="1486118"/>
        <a:ext cx="6221026" cy="1380307"/>
      </dsp:txXfrm>
    </dsp:sp>
    <dsp:sp modelId="{0DBB755D-D70B-4E42-986E-95F3997BDC01}">
      <dsp:nvSpPr>
        <dsp:cNvPr id="0" name=""/>
        <dsp:cNvSpPr/>
      </dsp:nvSpPr>
      <dsp:spPr>
        <a:xfrm>
          <a:off x="0" y="2941305"/>
          <a:ext cx="6221026" cy="138030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70-tih godina XIX. stoljeća – Narodnjaci osvojili vlast u svih dalmatinskim gradovima (osim Zadra)</a:t>
          </a:r>
          <a:endParaRPr lang="en-US" sz="2600" kern="1200" dirty="0"/>
        </a:p>
      </dsp:txBody>
      <dsp:txXfrm>
        <a:off x="0" y="2941305"/>
        <a:ext cx="6221026" cy="138030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EFA16-7276-4477-BA71-8B0F26355EB3}">
      <dsp:nvSpPr>
        <dsp:cNvPr id="0" name=""/>
        <dsp:cNvSpPr/>
      </dsp:nvSpPr>
      <dsp:spPr>
        <a:xfrm>
          <a:off x="0" y="48447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 err="1"/>
            <a:t>1880</a:t>
          </a:r>
          <a:r>
            <a:rPr lang="hr-HR" sz="3500" kern="1200" dirty="0"/>
            <a:t>. godine hrvatski uveden kao nastavni jezik u gimnazije</a:t>
          </a:r>
          <a:endParaRPr lang="en-US" sz="3500" kern="1200" dirty="0"/>
        </a:p>
      </dsp:txBody>
      <dsp:txXfrm>
        <a:off x="0" y="48447"/>
        <a:ext cx="10515600" cy="1351349"/>
      </dsp:txXfrm>
    </dsp:sp>
    <dsp:sp modelId="{5B2509EC-94DD-470A-A923-CF902C64384D}">
      <dsp:nvSpPr>
        <dsp:cNvPr id="0" name=""/>
        <dsp:cNvSpPr/>
      </dsp:nvSpPr>
      <dsp:spPr>
        <a:xfrm>
          <a:off x="0" y="1500597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1883. godine hrvatski jezik postao službeni jezik u Dalmatinskome saboru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00597"/>
        <a:ext cx="10515600" cy="1351349"/>
      </dsp:txXfrm>
    </dsp:sp>
    <dsp:sp modelId="{00D529BB-60A8-41AF-B8D6-822BB78E7B4F}">
      <dsp:nvSpPr>
        <dsp:cNvPr id="0" name=""/>
        <dsp:cNvSpPr/>
      </dsp:nvSpPr>
      <dsp:spPr>
        <a:xfrm>
          <a:off x="0" y="2952746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1912. godine hrvatski postao službeni jezik u cijeloj Dalmaciji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52746"/>
        <a:ext cx="10515600" cy="13513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BA1B95-935D-49F1-8380-8C1E252717BE}">
      <dsp:nvSpPr>
        <dsp:cNvPr id="0" name=""/>
        <dsp:cNvSpPr/>
      </dsp:nvSpPr>
      <dsp:spPr>
        <a:xfrm>
          <a:off x="0" y="167021"/>
          <a:ext cx="6217236" cy="9506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Loše gospodarsko stanje</a:t>
          </a:r>
          <a:endParaRPr lang="en-US" sz="2500" kern="1200"/>
        </a:p>
      </dsp:txBody>
      <dsp:txXfrm>
        <a:off x="0" y="167021"/>
        <a:ext cx="6217236" cy="950625"/>
      </dsp:txXfrm>
    </dsp:sp>
    <dsp:sp modelId="{1B406529-44F3-4C83-8ACB-84B211E1E30F}">
      <dsp:nvSpPr>
        <dsp:cNvPr id="0" name=""/>
        <dsp:cNvSpPr/>
      </dsp:nvSpPr>
      <dsp:spPr>
        <a:xfrm>
          <a:off x="0" y="1189647"/>
          <a:ext cx="6217236" cy="95062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Višenacionalno područje</a:t>
          </a:r>
          <a:endParaRPr lang="en-US" sz="2500" kern="1200"/>
        </a:p>
      </dsp:txBody>
      <dsp:txXfrm>
        <a:off x="0" y="1189647"/>
        <a:ext cx="6217236" cy="950625"/>
      </dsp:txXfrm>
    </dsp:sp>
    <dsp:sp modelId="{84CFE0F2-9DFD-4615-A060-EA7293ED3CEF}">
      <dsp:nvSpPr>
        <dsp:cNvPr id="0" name=""/>
        <dsp:cNvSpPr/>
      </dsp:nvSpPr>
      <dsp:spPr>
        <a:xfrm>
          <a:off x="0" y="2212272"/>
          <a:ext cx="6217236" cy="95062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Vlada u Beču odlučila izgraditi u Puli glavnu vojnu luku Habsburške Monarhije</a:t>
          </a:r>
          <a:endParaRPr lang="en-US" sz="2500" kern="1200" dirty="0"/>
        </a:p>
      </dsp:txBody>
      <dsp:txXfrm>
        <a:off x="0" y="2212272"/>
        <a:ext cx="6217236" cy="950625"/>
      </dsp:txXfrm>
    </dsp:sp>
    <dsp:sp modelId="{3979CCAC-08F8-4326-BDCE-7F21105028DE}">
      <dsp:nvSpPr>
        <dsp:cNvPr id="0" name=""/>
        <dsp:cNvSpPr/>
      </dsp:nvSpPr>
      <dsp:spPr>
        <a:xfrm>
          <a:off x="0" y="3234897"/>
          <a:ext cx="6217236" cy="95062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Službeni jezik bio je njemački, talijanski najviše u uporabi</a:t>
          </a:r>
          <a:endParaRPr lang="en-US" sz="2500" kern="1200" dirty="0"/>
        </a:p>
      </dsp:txBody>
      <dsp:txXfrm>
        <a:off x="0" y="3234897"/>
        <a:ext cx="6217236" cy="95062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171E5-1612-4ADE-9E92-E74A44AC491A}">
      <dsp:nvSpPr>
        <dsp:cNvPr id="0" name=""/>
        <dsp:cNvSpPr/>
      </dsp:nvSpPr>
      <dsp:spPr>
        <a:xfrm>
          <a:off x="0" y="9072"/>
          <a:ext cx="10515600" cy="655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Počeo u drugoj polovici XIX. stoljeća</a:t>
          </a:r>
          <a:endParaRPr lang="en-US" sz="2800" kern="1200"/>
        </a:p>
      </dsp:txBody>
      <dsp:txXfrm>
        <a:off x="0" y="9072"/>
        <a:ext cx="10515600" cy="655200"/>
      </dsp:txXfrm>
    </dsp:sp>
    <dsp:sp modelId="{FAFB0A3E-2B30-4250-9E33-BAE7EAA2F5CD}">
      <dsp:nvSpPr>
        <dsp:cNvPr id="0" name=""/>
        <dsp:cNvSpPr/>
      </dsp:nvSpPr>
      <dsp:spPr>
        <a:xfrm>
          <a:off x="0" y="744912"/>
          <a:ext cx="10515600" cy="655200"/>
        </a:xfrm>
        <a:prstGeom prst="round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1861. godine – sabor sa sjedištem u Poreču</a:t>
          </a:r>
          <a:endParaRPr lang="en-US" sz="2800" kern="1200" dirty="0"/>
        </a:p>
      </dsp:txBody>
      <dsp:txXfrm>
        <a:off x="0" y="744912"/>
        <a:ext cx="10515600" cy="655200"/>
      </dsp:txXfrm>
    </dsp:sp>
    <dsp:sp modelId="{221C2831-9762-4D08-AAC0-7D6B06AFF581}">
      <dsp:nvSpPr>
        <dsp:cNvPr id="0" name=""/>
        <dsp:cNvSpPr/>
      </dsp:nvSpPr>
      <dsp:spPr>
        <a:xfrm>
          <a:off x="0" y="1480752"/>
          <a:ext cx="10515600" cy="655200"/>
        </a:xfrm>
        <a:prstGeom prst="round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Većinu imali talijanski zastupnici</a:t>
          </a:r>
          <a:endParaRPr lang="en-US" sz="2800" kern="1200"/>
        </a:p>
      </dsp:txBody>
      <dsp:txXfrm>
        <a:off x="0" y="1480752"/>
        <a:ext cx="10515600" cy="655200"/>
      </dsp:txXfrm>
    </dsp:sp>
    <dsp:sp modelId="{CD70B650-A6B5-40D3-A005-D981AD81CB28}">
      <dsp:nvSpPr>
        <dsp:cNvPr id="0" name=""/>
        <dsp:cNvSpPr/>
      </dsp:nvSpPr>
      <dsp:spPr>
        <a:xfrm>
          <a:off x="0" y="2216592"/>
          <a:ext cx="10515600" cy="655200"/>
        </a:xfrm>
        <a:prstGeom prst="round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Najistaknutiji hrvatski zastupnik –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Juraj Dobrila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6592"/>
        <a:ext cx="10515600" cy="655200"/>
      </dsp:txXfrm>
    </dsp:sp>
    <dsp:sp modelId="{0B8EF908-EF3A-447A-B60E-97A396C5740F}">
      <dsp:nvSpPr>
        <dsp:cNvPr id="0" name=""/>
        <dsp:cNvSpPr/>
      </dsp:nvSpPr>
      <dsp:spPr>
        <a:xfrm>
          <a:off x="0" y="2952432"/>
          <a:ext cx="10515600" cy="655200"/>
        </a:xfrm>
        <a:prstGeom prst="round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Zagovarali ravnopravnu uporabu hrvatskog jezika</a:t>
          </a:r>
          <a:endParaRPr lang="en-US" sz="2800" kern="1200"/>
        </a:p>
      </dsp:txBody>
      <dsp:txXfrm>
        <a:off x="0" y="2952432"/>
        <a:ext cx="10515600" cy="655200"/>
      </dsp:txXfrm>
    </dsp:sp>
    <dsp:sp modelId="{4E765616-B7D5-428D-87AB-D8C8D87208EA}">
      <dsp:nvSpPr>
        <dsp:cNvPr id="0" name=""/>
        <dsp:cNvSpPr/>
      </dsp:nvSpPr>
      <dsp:spPr>
        <a:xfrm>
          <a:off x="0" y="3688272"/>
          <a:ext cx="10515600" cy="6552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Osnivanje čitaonica </a:t>
          </a:r>
          <a:r>
            <a:rPr lang="hr-HR" sz="2800" kern="1200" dirty="0" smtClean="0"/>
            <a:t>– vrlo </a:t>
          </a:r>
          <a:r>
            <a:rPr lang="hr-HR" sz="2800" kern="1200" dirty="0"/>
            <a:t>važne u širenju preporodnih ideja</a:t>
          </a:r>
          <a:endParaRPr lang="en-US" sz="2800" kern="1200" dirty="0"/>
        </a:p>
      </dsp:txBody>
      <dsp:txXfrm>
        <a:off x="0" y="3688272"/>
        <a:ext cx="10515600" cy="65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C49A16-4E66-4044-A8E9-B2BB7516B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E5885A7-3E7E-4EA5-99DD-930D02198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F12DC9F-B98E-4D74-9B45-4464ADC1A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B2C9EF-FDE1-4475-85DB-3CEF1E7E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653AFFF-E6CB-49B1-A7B6-81C290B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927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CF6687-C0CF-4B9A-A6DF-A0C4BC83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F596F39-5E82-4D7A-AF0E-728799816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5B846BE-F91C-414E-A682-86C5D5F0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71D5A9A-9439-4BC2-B262-7305A78E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96BA2FA-BCC5-4F70-A237-8452B904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061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1E24A39-B42D-4D08-809E-6D8DD52B0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7EE8A29-5D3E-4BEE-AB15-74ED49631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AEA549A-E2EA-4820-A6F3-F0A8F2F2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B672C90-4318-4EC3-94D7-BD077123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AC6DC8C-60C1-4F27-AE75-905486EE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883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12848E-3A7F-4D3B-B0F5-0E77E08C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D62E9F4-C6DF-4831-A344-77A87FF2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3BA08D2-A39D-4C26-B7D3-A698DECD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D12D91E-471B-4A24-90CB-0A825985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ED3A693-3C52-417D-9224-BD0824A1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58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B45905-F9A3-48B4-96DE-47F568E3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FC6EBDD-C21D-46DE-94ED-29140F72B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B238F4F-FF51-4514-B4C3-6AF5F0C7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77DDAC0-9E7A-440B-8749-3D4F451C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C76EA86-892E-4DC3-B185-4BCE8FBA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743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A1628C-6EE6-406B-87D0-4B6266E5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F4F269F-F132-427E-BE0E-A8BECACF2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B1ED9C1-7AF1-4967-8007-E80CB3AAC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35B152D-9BD2-496A-AA4E-6B9EAE9A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4E0C5FE-B6AE-4F78-BBE0-7106AFEC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9300F47-FCB0-4791-842D-C3EA428F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718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70366A-F6B4-4366-85CC-7000AD27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9667FF7-0BE2-492F-818F-BE4F1613D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68DB30A-2887-49A3-83C6-DD589EA2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6EE9CBA3-3EF2-4273-B151-2E332ADAC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D1FD0B25-549B-45E3-8D9D-25BE7020C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353BD06-3065-475E-A7B0-B4732F65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60A33C8-5E1B-4379-A74D-503B0799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E24CF13-F097-41EE-9967-0BEE0032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318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EA9033-62CD-4EA8-B744-FB90A660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0B2EE30-B023-44CD-999E-3D9E84BE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55B8716-CCE0-43E6-8B54-1AD606DF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5CBCE24-BB31-417B-A05E-D5F651DB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452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DA987D4-332F-49B3-B79A-1862BDF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08F45D9-1194-4908-99FB-8A7F8129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38D6515-3187-4920-B6FC-7923AF2E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0083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9D118B-1216-4761-881C-48F7BFD3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522B19F-A4A2-40FC-B943-D89F0E41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5DDAED6-B1D5-4317-B07B-13C69883A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C2D8DFB-A635-4AE3-B084-C802F34A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63F992-AE7A-47C0-A1D4-2A9FC132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7B59B06-F6CB-4CDD-B444-B425D984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96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060BA-8859-494D-9D03-D12BB691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8C26753B-6A33-4639-9678-9FB333497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2ED7B63-E8AE-4294-B9A8-2DEB02CDC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4B8CC30-79AB-415D-BB67-C7F7D2EE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9630E63-E55F-4BD3-B9BA-FD781B90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D30A003-A794-46A7-8698-9CF10FCA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34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93EFACE5-0C54-4327-B840-3F46B4BE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3C012A3-1537-4779-8E52-693F864D6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080CA69-F4AE-4E85-8B2D-037532C21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123B-6354-4944-A16D-799D1FAC4B60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942335A-1D10-4985-9539-C7D392968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1115F88-0EF3-43B7-90FF-A7F54A2E7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8876-2A6D-4691-91A4-D7EFDEA435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6680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06204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Narodni preporod u Istri i Dalmaciji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Nacionalna svijest. Hrvatski narodni preporod – Ilirski pokret</a:t>
            </a:r>
          </a:p>
          <a:p>
            <a:endParaRPr lang="hr-HR" dirty="0"/>
          </a:p>
        </p:txBody>
      </p:sp>
      <p:pic>
        <p:nvPicPr>
          <p:cNvPr id="6" name="Slika 5" descr="Slika na kojoj se prikazuje nošenje&#10;&#10;Opis je automatski generiran">
            <a:extLst>
              <a:ext uri="{FF2B5EF4-FFF2-40B4-BE49-F238E27FC236}">
                <a16:creationId xmlns:a16="http://schemas.microsoft.com/office/drawing/2014/main" xmlns="" id="{E53B2BDB-79C0-47DC-BB09-F8A0F7B50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71" y="2209799"/>
            <a:ext cx="1685430" cy="46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96AA30CF-F217-429D-AB78-73F78F05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Političke stranke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8EA57966-0C35-4100-8EC8-9D68C595E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248518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D93ADF1-674D-4D72-9998-78ED525472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C74F4BF-00DB-402D-A65A-DE16AB1448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06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A5D980-B8D4-40A3-A5F1-9D4E4FCA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Istra u prvoj polovici XIX. stoljeća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A296D19-8ED5-4C62-A9CC-D934E9737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715594"/>
              </p:ext>
            </p:extLst>
          </p:nvPr>
        </p:nvGraphicFramePr>
        <p:xfrm>
          <a:off x="165809" y="1609078"/>
          <a:ext cx="6217236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96D9706-634A-469D-BB55-91A713BB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616" y="1857375"/>
            <a:ext cx="5193584" cy="3371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B1E2BE92-16DF-4F6B-B088-C08B2438F3F5}"/>
              </a:ext>
            </a:extLst>
          </p:cNvPr>
          <p:cNvSpPr/>
          <p:nvPr/>
        </p:nvSpPr>
        <p:spPr>
          <a:xfrm>
            <a:off x="7563035" y="5430976"/>
            <a:ext cx="3847823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Pula 1840. godine, s pogledom na Arenu.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11B65B3-DA43-482D-B1B3-333DEB6F2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6D7A2F5-25AF-4C51-A0ED-1D0F523895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59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5A0A88-85FF-4AF5-B578-CC3FAFC1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Preporod u Istri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30F5CEA-B1FD-4470-954E-C1A32E976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244209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92694E-7866-4ACF-AB82-906B41F9FB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AF9A99F-4359-47C9-BA6F-0210C7921E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64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6C8252-2CD1-408F-91A1-ECA871C4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Preporod u Istri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25F7FFF6-88F8-4606-BD8E-A7D9726D8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38820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703C78E-1FD3-4B2C-9292-97F35FB5B1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677C027-FAAC-4620-9C74-751115D927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64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6554B612-5181-4C3C-AE42-7C29A75B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0604"/>
            <a:ext cx="4048125" cy="5305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10FA08E0-DF13-49E7-9B5F-067B3903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234" y="190500"/>
            <a:ext cx="4858304" cy="3695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E4B74359-64C9-4CA9-ADFB-9402DC8B6F54}"/>
              </a:ext>
            </a:extLst>
          </p:cNvPr>
          <p:cNvSpPr/>
          <p:nvPr/>
        </p:nvSpPr>
        <p:spPr>
          <a:xfrm>
            <a:off x="180975" y="5674742"/>
            <a:ext cx="4038599" cy="101566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Juraj Dobrila – svećenik, preporoditelj i vodeći hrvatski političar u Istri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1ECE953-AADD-49B4-B0C8-A45F971DE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A37D2D5-0AAB-46CD-9637-5CAB05914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00E07EEE-1900-42A9-A6E6-61C73DF378AD}"/>
              </a:ext>
            </a:extLst>
          </p:cNvPr>
          <p:cNvSpPr/>
          <p:nvPr/>
        </p:nvSpPr>
        <p:spPr>
          <a:xfrm>
            <a:off x="4724400" y="4103117"/>
            <a:ext cx="4038599" cy="40011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Novine </a:t>
            </a:r>
            <a:r>
              <a:rPr lang="hr-HR" sz="2000" i="1" dirty="0"/>
              <a:t>Naša sloga </a:t>
            </a:r>
            <a:r>
              <a:rPr lang="hr-HR" sz="2000" dirty="0"/>
              <a:t>– prvi broj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 descr="Slika na kojoj se prikazuje nošenje&#10;&#10;Opis je automatski generiran">
            <a:extLst>
              <a:ext uri="{FF2B5EF4-FFF2-40B4-BE49-F238E27FC236}">
                <a16:creationId xmlns:a16="http://schemas.microsoft.com/office/drawing/2014/main" xmlns="" id="{C4B3449F-0049-48D0-828D-2C616A064E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901779" y="3833797"/>
            <a:ext cx="1058153" cy="2891130"/>
          </a:xfrm>
          <a:prstGeom prst="rect">
            <a:avLst/>
          </a:prstGeom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xmlns="" id="{E86A00B2-D2EE-4EBC-AC2F-F1D279A48142}"/>
              </a:ext>
            </a:extLst>
          </p:cNvPr>
          <p:cNvSpPr/>
          <p:nvPr/>
        </p:nvSpPr>
        <p:spPr>
          <a:xfrm>
            <a:off x="9410331" y="1180730"/>
            <a:ext cx="2584404" cy="2583402"/>
          </a:xfrm>
          <a:prstGeom prst="wedgeEllipseCallout">
            <a:avLst>
              <a:gd name="adj1" fmla="val 21633"/>
              <a:gd name="adj2" fmla="val 6924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Na kojoj se današnjoj kunskoj novčanici nalazi lik Jurja Dobrile?</a:t>
            </a:r>
            <a:endParaRPr lang="hr-HR" sz="2000" b="1" dirty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BA3F8D80-F963-4596-AB35-2C9549BF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531" y="4714240"/>
            <a:ext cx="3160889" cy="177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8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D67E0083-A1F5-4036-8A05-77A53DE6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Preporod u Istri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7F4307FA-2848-41B0-ABE1-4398D0C46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244442"/>
              </p:ext>
            </p:extLst>
          </p:nvPr>
        </p:nvGraphicFramePr>
        <p:xfrm>
          <a:off x="456461" y="1603683"/>
          <a:ext cx="550933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9C6C7B13-A56D-4F9A-AFBB-86872DEC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904" y="1581149"/>
            <a:ext cx="4420195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5170617-BCEB-4896-A448-1542743565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BCEB13E-DB2D-49C5-94D4-8089982175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05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3654A4D6-3D0F-447C-BB97-488D66078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175" y="611337"/>
            <a:ext cx="6181725" cy="584661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C5E0B75-0BA0-4258-A2F4-14BA23DB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54200"/>
            <a:ext cx="3448050" cy="898525"/>
          </a:xfrm>
        </p:spPr>
        <p:txBody>
          <a:bodyPr/>
          <a:lstStyle/>
          <a:p>
            <a:r>
              <a:rPr lang="pl-PL" dirty="0">
                <a:hlinkClick r:id="rId3"/>
              </a:rPr>
              <a:t>Narodni preporod u Dalmaciji i Istri</a:t>
            </a:r>
            <a:endParaRPr lang="hr-HR" dirty="0"/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4A30A9B7-B469-4D7E-8ECF-61F291BA0369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6" name="Slika 5" descr="Slika na kojoj se prikazuje crno, crtež, znak&#10;&#10;Opis je automatski generiran">
            <a:extLst>
              <a:ext uri="{FF2B5EF4-FFF2-40B4-BE49-F238E27FC236}">
                <a16:creationId xmlns:a16="http://schemas.microsoft.com/office/drawing/2014/main" xmlns="" id="{D1076AF9-DEF2-43DE-80EE-6C247ED35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1073" y="3419473"/>
            <a:ext cx="2495551" cy="249555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17B9D25-8743-4CA0-91C7-30AFDF2D9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95D06A5-D033-4071-B7D2-E32F49CE4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07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nošenje&#10;&#10;Opis je automatski generiran">
            <a:extLst>
              <a:ext uri="{FF2B5EF4-FFF2-40B4-BE49-F238E27FC236}">
                <a16:creationId xmlns:a16="http://schemas.microsoft.com/office/drawing/2014/main" xmlns="" id="{3010C552-0987-4E3D-A6D9-66A657A96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372" y="1934591"/>
            <a:ext cx="1558309" cy="425767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6498454" y="497150"/>
            <a:ext cx="5478525" cy="4074850"/>
          </a:xfrm>
          <a:prstGeom prst="wedgeEllipseCallout">
            <a:avLst>
              <a:gd name="adj1" fmla="val -77753"/>
              <a:gd name="adj2" fmla="val 515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/>
                <a:latin typeface="+mj-lt"/>
                <a:cs typeface="Arial" panose="020B0604020202020204" pitchFamily="34" charset="0"/>
              </a:rPr>
              <a:t>U kojem se dijelu Monarhije nalazila Banska Hrvatska, a u kojem dijelu Istra i Dalmacija? Što misliš, je li preporod bio jednak u svim dijelovima Hrvatske? Koje su političke stranke osnovane 1841. godine?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A3BD15-EB99-44BA-9DAB-2AD859DB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Preporod u Dalmaciji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8BA1865-FED6-4EDB-A68B-E2C86D2A5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411781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BB0AF7C-5116-4A19-9586-64F8C02F57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AF8F3AA-C014-41FF-B538-7972C9E24D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76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96F6699B-BD35-4DD2-AA9F-25EEF146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Preporod u Dalmaciji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A8FCF97E-A848-4C24-8C24-8BC8E25E6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4742074"/>
              </p:ext>
            </p:extLst>
          </p:nvPr>
        </p:nvGraphicFramePr>
        <p:xfrm>
          <a:off x="136864" y="1615736"/>
          <a:ext cx="6175159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7030907-0400-4940-B211-33BD590A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6" y="2057400"/>
            <a:ext cx="5514974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B190166-B534-42B5-8C6C-5FB265ADAC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60B823E-D16E-4259-9408-504699A1E6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01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C3FB6984-4D83-47A4-A6ED-00E806CA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Preporod u Dalmaciji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7A2E5E90-1F33-45B0-96F0-C4EF7A6A2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4608531"/>
              </p:ext>
            </p:extLst>
          </p:nvPr>
        </p:nvGraphicFramePr>
        <p:xfrm>
          <a:off x="385438" y="1695635"/>
          <a:ext cx="5855563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D04BE13-9867-4847-AF05-D6E3E558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653" y="1557855"/>
            <a:ext cx="3716585" cy="4600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E045EBF-EFCC-4A6E-BBE4-91EE6E3C38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66A5109-0EAB-4224-8124-F12BA4A70F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06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B41C30-681E-4EFB-A37C-5F0EB4A2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Političke stranke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44A7E9-16E7-415C-8AC5-2C6FE10D0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3718558"/>
              </p:ext>
            </p:extLst>
          </p:nvPr>
        </p:nvGraphicFramePr>
        <p:xfrm>
          <a:off x="243396" y="1535836"/>
          <a:ext cx="6184037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7DFBC27-CF7E-47E0-86BF-6EEB8F6A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743074"/>
            <a:ext cx="5219700" cy="39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3436954-1131-44CF-88CA-35E717C9A8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24B8F83-F88E-451D-862B-8230BC4531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63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3">
            <a:extLst>
              <a:ext uri="{FF2B5EF4-FFF2-40B4-BE49-F238E27FC236}">
                <a16:creationId xmlns:a16="http://schemas.microsoft.com/office/drawing/2014/main" xmlns="" id="{A8BCFAF9-EE2B-4DA9-8669-11439C48F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3294085"/>
              </p:ext>
            </p:extLst>
          </p:nvPr>
        </p:nvGraphicFramePr>
        <p:xfrm>
          <a:off x="382501" y="1577051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DE50401-5CB3-4483-9282-1C878D582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AE7F475-5D69-4257-A678-B78B91D17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xmlns="" id="{6AB792C4-46E8-4625-980E-5FA0858A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Političke stranke</a:t>
            </a:r>
          </a:p>
        </p:txBody>
      </p:sp>
    </p:spTree>
    <p:extLst>
      <p:ext uri="{BB962C8B-B14F-4D97-AF65-F5344CB8AC3E}">
        <p14:creationId xmlns:p14="http://schemas.microsoft.com/office/powerpoint/2010/main" xmlns="" val="92254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63C2308-9759-4686-875C-B1E1E14A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2" y="250825"/>
            <a:ext cx="4062413" cy="541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 na kojoj se prikazuje ormarić, prozor, osoba, naprijed&#10;&#10;Opis je automatski generiran">
            <a:extLst>
              <a:ext uri="{FF2B5EF4-FFF2-40B4-BE49-F238E27FC236}">
                <a16:creationId xmlns:a16="http://schemas.microsoft.com/office/drawing/2014/main" xmlns="" id="{66F3D525-2762-41B0-96AF-4460A2DC2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482" y="247649"/>
            <a:ext cx="4355148" cy="541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B3BC16B6-6686-4934-88C5-CC108D426438}"/>
              </a:ext>
            </a:extLst>
          </p:cNvPr>
          <p:cNvSpPr/>
          <p:nvPr/>
        </p:nvSpPr>
        <p:spPr>
          <a:xfrm>
            <a:off x="527297" y="5819260"/>
            <a:ext cx="3796128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Mihovil </a:t>
            </a:r>
            <a:r>
              <a:rPr lang="hr-HR" dirty="0" err="1"/>
              <a:t>Pavlinović</a:t>
            </a:r>
            <a:r>
              <a:rPr lang="hr-HR" dirty="0"/>
              <a:t> – po zanimanju je bio svećenik, jedan od osnivača Narodne stranke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F5D8B992-5913-43B1-A41C-2F26AB500133}"/>
              </a:ext>
            </a:extLst>
          </p:cNvPr>
          <p:cNvSpPr/>
          <p:nvPr/>
        </p:nvSpPr>
        <p:spPr>
          <a:xfrm>
            <a:off x="9496426" y="4912742"/>
            <a:ext cx="2524124" cy="707886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Niccolò (Nikola) </a:t>
            </a:r>
            <a:r>
              <a:rPr lang="hr-HR" sz="2000" dirty="0" err="1"/>
              <a:t>Tommaseo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A58D6F7-FC2F-4490-BA57-3D1DD5204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23BEE90F-20CC-41A1-AC16-BED0CAC243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88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7B3711-1B11-45A1-8794-448BA9F1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Političke stranke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8DD06C7-E368-4C02-A0DF-A3CC3B53B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5516392"/>
              </p:ext>
            </p:extLst>
          </p:nvPr>
        </p:nvGraphicFramePr>
        <p:xfrm>
          <a:off x="151199" y="1628960"/>
          <a:ext cx="6221026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3383049-CD4B-44DA-9BE5-1369B546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6291" y="1666875"/>
            <a:ext cx="5160433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530A2954-3460-4B53-9E15-13E974BA468C}"/>
              </a:ext>
            </a:extLst>
          </p:cNvPr>
          <p:cNvSpPr/>
          <p:nvPr/>
        </p:nvSpPr>
        <p:spPr>
          <a:xfrm>
            <a:off x="7648760" y="5840551"/>
            <a:ext cx="3847823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Šibenik, prvi grad u kojem Narodnjaci postavljaju svoju vlast 1873.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BA1603F-F744-4F9C-92E7-08459520AF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07163C6-1D20-41A4-A104-538A827302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434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554</Words>
  <Application>Microsoft Office PowerPoint</Application>
  <PresentationFormat>Custom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sustava Office</vt:lpstr>
      <vt:lpstr>Narodni preporod u Istri i Dalmaciji</vt:lpstr>
      <vt:lpstr>Slide 2</vt:lpstr>
      <vt:lpstr>Preporod u Dalmaciji</vt:lpstr>
      <vt:lpstr>Preporod u Dalmaciji</vt:lpstr>
      <vt:lpstr>Preporod u Dalmaciji</vt:lpstr>
      <vt:lpstr>Političke stranke</vt:lpstr>
      <vt:lpstr>Političke stranke</vt:lpstr>
      <vt:lpstr>Slide 8</vt:lpstr>
      <vt:lpstr>Političke stranke</vt:lpstr>
      <vt:lpstr>Političke stranke</vt:lpstr>
      <vt:lpstr>Istra u prvoj polovici XIX. stoljeća </vt:lpstr>
      <vt:lpstr>Preporod u Istri</vt:lpstr>
      <vt:lpstr>Preporod u Istri</vt:lpstr>
      <vt:lpstr>Slide 14</vt:lpstr>
      <vt:lpstr>Preporod u Istri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Narodni preporod u Istri i Dalmaciji</dc:title>
  <dc:creator>Maja Juratovac</dc:creator>
  <cp:lastModifiedBy>dvukelic</cp:lastModifiedBy>
  <cp:revision>28</cp:revision>
  <dcterms:created xsi:type="dcterms:W3CDTF">2020-06-22T09:56:58Z</dcterms:created>
  <dcterms:modified xsi:type="dcterms:W3CDTF">2020-06-23T09:05:52Z</dcterms:modified>
</cp:coreProperties>
</file>